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sldIdLst>
    <p:sldId id="256" r:id="rId5"/>
    <p:sldId id="257" r:id="rId6"/>
    <p:sldId id="272" r:id="rId7"/>
    <p:sldId id="259" r:id="rId8"/>
    <p:sldId id="263" r:id="rId9"/>
    <p:sldId id="273" r:id="rId10"/>
    <p:sldId id="274" r:id="rId11"/>
    <p:sldId id="275" r:id="rId12"/>
    <p:sldId id="265" r:id="rId13"/>
    <p:sldId id="266"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EB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156" d="100"/>
          <a:sy n="156" d="100"/>
        </p:scale>
        <p:origin x="426"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media/image1.jpg>
</file>

<file path=ppt/media/image10.sv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jp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CF68BC-C0C1-4740-B1BC-01AF8EFFB980}" type="datetimeFigureOut">
              <a:rPr lang="en-US" smtClean="0"/>
              <a:t>6/12/2022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E82FD2-F864-2E4E-ACF0-2DBC196A7066}" type="slidenum">
              <a:rPr lang="en-US" smtClean="0"/>
              <a:t>‹#›</a:t>
            </a:fld>
            <a:endParaRPr lang="en-US" dirty="0"/>
          </a:p>
        </p:txBody>
      </p:sp>
    </p:spTree>
    <p:extLst>
      <p:ext uri="{BB962C8B-B14F-4D97-AF65-F5344CB8AC3E}">
        <p14:creationId xmlns:p14="http://schemas.microsoft.com/office/powerpoint/2010/main" val="4107142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2AF3450-104B-47D0-B01B-DC08566F9D2C}"/>
              </a:ext>
            </a:extLst>
          </p:cNvPr>
          <p:cNvSpPr>
            <a:spLocks noGrp="1"/>
          </p:cNvSpPr>
          <p:nvPr>
            <p:ph type="pic" sz="quarter" idx="10"/>
          </p:nvPr>
        </p:nvSpPr>
        <p:spPr>
          <a:xfrm>
            <a:off x="3686175" y="0"/>
            <a:ext cx="8505825" cy="6858000"/>
          </a:xfrm>
          <a:custGeom>
            <a:avLst/>
            <a:gdLst>
              <a:gd name="connsiteX0" fmla="*/ 1701752 w 8505825"/>
              <a:gd name="connsiteY0" fmla="*/ 0 h 6858000"/>
              <a:gd name="connsiteX1" fmla="*/ 8505825 w 8505825"/>
              <a:gd name="connsiteY1" fmla="*/ 0 h 6858000"/>
              <a:gd name="connsiteX2" fmla="*/ 8505825 w 8505825"/>
              <a:gd name="connsiteY2" fmla="*/ 6858000 h 6858000"/>
              <a:gd name="connsiteX3" fmla="*/ 0 w 8505825"/>
              <a:gd name="connsiteY3" fmla="*/ 6858000 h 6858000"/>
              <a:gd name="connsiteX4" fmla="*/ 0 w 8505825"/>
              <a:gd name="connsiteY4" fmla="*/ 6837396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5825" h="6858000">
                <a:moveTo>
                  <a:pt x="1701752" y="0"/>
                </a:moveTo>
                <a:lnTo>
                  <a:pt x="8505825" y="0"/>
                </a:lnTo>
                <a:lnTo>
                  <a:pt x="8505825" y="6858000"/>
                </a:lnTo>
                <a:lnTo>
                  <a:pt x="0" y="6858000"/>
                </a:lnTo>
                <a:lnTo>
                  <a:pt x="0" y="6837396"/>
                </a:lnTo>
                <a:close/>
              </a:path>
            </a:pathLst>
          </a:custGeom>
        </p:spPr>
        <p:txBody>
          <a:bodyPr wrap="square" anchor="ctr">
            <a:noAutofit/>
          </a:bodyPr>
          <a:lstStyle>
            <a:lvl1pPr marL="0" indent="0" algn="ctr">
              <a:buNone/>
              <a:defRPr/>
            </a:lvl1pPr>
          </a:lstStyle>
          <a:p>
            <a:r>
              <a:rPr lang="en-US"/>
              <a:t>Click icon to add picture</a:t>
            </a:r>
            <a:endParaRPr lang="en-US" dirty="0"/>
          </a:p>
        </p:txBody>
      </p:sp>
      <p:cxnSp>
        <p:nvCxnSpPr>
          <p:cNvPr id="13" name="Straight Connector 12">
            <a:extLst>
              <a:ext uri="{FF2B5EF4-FFF2-40B4-BE49-F238E27FC236}">
                <a16:creationId xmlns:a16="http://schemas.microsoft.com/office/drawing/2014/main" id="{93C4921B-870F-DA4B-99FE-526B47FAF5FF}"/>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3C217E0E-2C1A-4D03-BC55-D7D6609B8121}"/>
              </a:ext>
            </a:extLst>
          </p:cNvPr>
          <p:cNvSpPr>
            <a:spLocks noGrp="1"/>
          </p:cNvSpPr>
          <p:nvPr>
            <p:ph type="title"/>
          </p:nvPr>
        </p:nvSpPr>
        <p:spPr>
          <a:xfrm>
            <a:off x="693683" y="879635"/>
            <a:ext cx="7659486" cy="1198178"/>
          </a:xfrm>
          <a:custGeom>
            <a:avLst/>
            <a:gdLst>
              <a:gd name="connsiteX0" fmla="*/ 0 w 7659486"/>
              <a:gd name="connsiteY0" fmla="*/ 0 h 1198178"/>
              <a:gd name="connsiteX1" fmla="*/ 7659486 w 7659486"/>
              <a:gd name="connsiteY1" fmla="*/ 0 h 1198178"/>
              <a:gd name="connsiteX2" fmla="*/ 7355455 w 7659486"/>
              <a:gd name="connsiteY2" fmla="*/ 1198178 h 1198178"/>
              <a:gd name="connsiteX3" fmla="*/ 0 w 7659486"/>
              <a:gd name="connsiteY3" fmla="*/ 1198178 h 1198178"/>
            </a:gdLst>
            <a:ahLst/>
            <a:cxnLst>
              <a:cxn ang="0">
                <a:pos x="connsiteX0" y="connsiteY0"/>
              </a:cxn>
              <a:cxn ang="0">
                <a:pos x="connsiteX1" y="connsiteY1"/>
              </a:cxn>
              <a:cxn ang="0">
                <a:pos x="connsiteX2" y="connsiteY2"/>
              </a:cxn>
              <a:cxn ang="0">
                <a:pos x="connsiteX3" y="connsiteY3"/>
              </a:cxn>
            </a:cxnLst>
            <a:rect l="l" t="t" r="r" b="b"/>
            <a:pathLst>
              <a:path w="7659486" h="1198178">
                <a:moveTo>
                  <a:pt x="0" y="0"/>
                </a:moveTo>
                <a:lnTo>
                  <a:pt x="7659486" y="0"/>
                </a:lnTo>
                <a:lnTo>
                  <a:pt x="7355455" y="1198178"/>
                </a:lnTo>
                <a:lnTo>
                  <a:pt x="0" y="1198178"/>
                </a:lnTo>
                <a:close/>
              </a:path>
            </a:pathLst>
          </a:custGeom>
          <a:solidFill>
            <a:schemeClr val="accent2"/>
          </a:solidFill>
        </p:spPr>
        <p:txBody>
          <a:bodyPr wrap="square" lIns="320040">
            <a:noAutofit/>
          </a:bodyPr>
          <a:lstStyle>
            <a:lvl1pPr>
              <a:defRPr sz="4000" cap="all" spc="300"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916016" y="2551819"/>
            <a:ext cx="2952599" cy="1781642"/>
          </a:xfrm>
        </p:spPr>
        <p:txBody>
          <a:bodyPr>
            <a:normAutofit/>
          </a:bodyPr>
          <a:lstStyle>
            <a:lvl1pPr marL="0" indent="0" algn="l">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6/12/2022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12" name="Title 1">
            <a:extLst>
              <a:ext uri="{FF2B5EF4-FFF2-40B4-BE49-F238E27FC236}">
                <a16:creationId xmlns:a16="http://schemas.microsoft.com/office/drawing/2014/main" id="{6B46AC40-4848-C146-B8DE-C805F662DCA5}"/>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09666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lvl1pPr>
          </a:lstStyle>
          <a:p>
            <a:fld id="{B1597006-230C-EE41-ACD1-3FF8D7F2D9A3}" type="datetime1">
              <a:rPr lang="en-US" smtClean="0"/>
              <a:pPr/>
              <a:t>6/12/2022</a:t>
            </a:fld>
            <a:endParaRPr lang="en-US" dirty="0"/>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a:xfrm>
            <a:off x="4053114" y="6356350"/>
            <a:ext cx="2188029" cy="365125"/>
          </a:xfrm>
        </p:spPr>
        <p:txBody>
          <a:bodyPr/>
          <a:lstStyle>
            <a:lvl1pPr algn="r">
              <a:defRPr sz="1000"/>
            </a:lvl1pPr>
          </a:lstStyle>
          <a:p>
            <a:r>
              <a:rPr lang="en-US" dirty="0"/>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solidFill>
                  <a:schemeClr val="bg1"/>
                </a:solidFill>
              </a:defRPr>
            </a:lvl1pPr>
          </a:lstStyle>
          <a:p>
            <a:fld id="{294A09A9-5501-47C1-A89A-A340965A2BE2}" type="slidenum">
              <a:rPr lang="en-US" smtClean="0"/>
              <a:pPr/>
              <a:t>‹#›</a:t>
            </a:fld>
            <a:endParaRPr lang="en-US" dirty="0"/>
          </a:p>
        </p:txBody>
      </p:sp>
      <p:cxnSp>
        <p:nvCxnSpPr>
          <p:cNvPr id="8" name="Straight Connector 7">
            <a:extLst>
              <a:ext uri="{FF2B5EF4-FFF2-40B4-BE49-F238E27FC236}">
                <a16:creationId xmlns:a16="http://schemas.microsoft.com/office/drawing/2014/main" id="{59FE6242-19BA-2847-9959-30D6F0E27035}"/>
              </a:ext>
            </a:extLst>
          </p:cNvPr>
          <p:cNvCxnSpPr/>
          <p:nvPr userDrawn="1"/>
        </p:nvCxnSpPr>
        <p:spPr>
          <a:xfrm flipH="1">
            <a:off x="633306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715A3155-E4BF-478C-8D90-C66F5EB27439}"/>
              </a:ext>
            </a:extLst>
          </p:cNvPr>
          <p:cNvSpPr>
            <a:spLocks noGrp="1"/>
          </p:cNvSpPr>
          <p:nvPr>
            <p:ph type="ctrTitle"/>
          </p:nvPr>
        </p:nvSpPr>
        <p:spPr>
          <a:xfrm>
            <a:off x="693683" y="879636"/>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lnSpc>
                <a:spcPct val="100000"/>
              </a:lnSpc>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10" name="Subtitle 2">
            <a:extLst>
              <a:ext uri="{FF2B5EF4-FFF2-40B4-BE49-F238E27FC236}">
                <a16:creationId xmlns:a16="http://schemas.microsoft.com/office/drawing/2014/main" id="{EDF23CDC-9A9D-5247-AD71-0A10D94BDCBE}"/>
              </a:ext>
            </a:extLst>
          </p:cNvPr>
          <p:cNvSpPr>
            <a:spLocks noGrp="1"/>
          </p:cNvSpPr>
          <p:nvPr>
            <p:ph type="subTitle" idx="1"/>
          </p:nvPr>
        </p:nvSpPr>
        <p:spPr>
          <a:xfrm>
            <a:off x="916016" y="2551819"/>
            <a:ext cx="4413068" cy="3539265"/>
          </a:xfrm>
        </p:spPr>
        <p:txBody>
          <a:bodyPr>
            <a:normAutofit/>
          </a:bodyPr>
          <a:lstStyle>
            <a:lvl1pPr marL="342900" indent="-342900" algn="l">
              <a:lnSpc>
                <a:spcPct val="100000"/>
              </a:lnSpc>
              <a:buFont typeface="Arial" panose="020B0604020202020204" pitchFamily="34" charset="0"/>
              <a:buChar char="•"/>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7" name="Picture Placeholder 26">
            <a:extLst>
              <a:ext uri="{FF2B5EF4-FFF2-40B4-BE49-F238E27FC236}">
                <a16:creationId xmlns:a16="http://schemas.microsoft.com/office/drawing/2014/main" id="{0DA38E85-9448-450D-A4ED-FFA79C7100D6}"/>
              </a:ext>
            </a:extLst>
          </p:cNvPr>
          <p:cNvSpPr>
            <a:spLocks noGrp="1"/>
          </p:cNvSpPr>
          <p:nvPr>
            <p:ph type="pic" sz="quarter" idx="14"/>
          </p:nvPr>
        </p:nvSpPr>
        <p:spPr>
          <a:xfrm>
            <a:off x="6461342" y="0"/>
            <a:ext cx="5730658" cy="6858000"/>
          </a:xfrm>
          <a:custGeom>
            <a:avLst/>
            <a:gdLst>
              <a:gd name="connsiteX0" fmla="*/ 1688746 w 5730658"/>
              <a:gd name="connsiteY0" fmla="*/ 0 h 6858000"/>
              <a:gd name="connsiteX1" fmla="*/ 5730658 w 5730658"/>
              <a:gd name="connsiteY1" fmla="*/ 0 h 6858000"/>
              <a:gd name="connsiteX2" fmla="*/ 5730658 w 5730658"/>
              <a:gd name="connsiteY2" fmla="*/ 6858000 h 6858000"/>
              <a:gd name="connsiteX3" fmla="*/ 31751 w 5730658"/>
              <a:gd name="connsiteY3" fmla="*/ 6858000 h 6858000"/>
              <a:gd name="connsiteX4" fmla="*/ 31751 w 5730658"/>
              <a:gd name="connsiteY4" fmla="*/ 6857688 h 6858000"/>
              <a:gd name="connsiteX5" fmla="*/ 0 w 5730658"/>
              <a:gd name="connsiteY5" fmla="*/ 6857932 h 6858000"/>
              <a:gd name="connsiteX6" fmla="*/ 31751 w 5730658"/>
              <a:gd name="connsiteY6" fmla="*/ 6729501 h 6858000"/>
              <a:gd name="connsiteX7" fmla="*/ 31751 w 5730658"/>
              <a:gd name="connsiteY7" fmla="*/ 6681788 h 6858000"/>
              <a:gd name="connsiteX8" fmla="*/ 43547 w 5730658"/>
              <a:gd name="connsiteY8" fmla="*/ 6681788 h 6858000"/>
              <a:gd name="connsiteX9" fmla="*/ 1688746 w 5730658"/>
              <a:gd name="connsiteY9" fmla="*/ 270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0658" h="6858000">
                <a:moveTo>
                  <a:pt x="1688746" y="0"/>
                </a:moveTo>
                <a:lnTo>
                  <a:pt x="5730658" y="0"/>
                </a:lnTo>
                <a:lnTo>
                  <a:pt x="5730658" y="6858000"/>
                </a:lnTo>
                <a:lnTo>
                  <a:pt x="31751" y="6858000"/>
                </a:lnTo>
                <a:lnTo>
                  <a:pt x="31751" y="6857688"/>
                </a:lnTo>
                <a:lnTo>
                  <a:pt x="0" y="6857932"/>
                </a:lnTo>
                <a:lnTo>
                  <a:pt x="31751" y="6729501"/>
                </a:lnTo>
                <a:lnTo>
                  <a:pt x="31751" y="6681788"/>
                </a:lnTo>
                <a:lnTo>
                  <a:pt x="43547" y="6681788"/>
                </a:lnTo>
                <a:lnTo>
                  <a:pt x="1688746" y="27053"/>
                </a:lnTo>
                <a:close/>
              </a:path>
            </a:pathLst>
          </a:custGeom>
        </p:spPr>
        <p:txBody>
          <a:bodyPr wrap="square" anchor="ctr">
            <a:noAutofit/>
          </a:bodyP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F72571D-58D5-4367-9E7E-94A5A5D795B8}"/>
              </a:ext>
            </a:extLst>
          </p:cNvPr>
          <p:cNvSpPr/>
          <p:nvPr userDrawn="1"/>
        </p:nvSpPr>
        <p:spPr>
          <a:xfrm>
            <a:off x="693682" y="2286000"/>
            <a:ext cx="11498318" cy="341630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Picture Placeholder 20">
            <a:extLst>
              <a:ext uri="{FF2B5EF4-FFF2-40B4-BE49-F238E27FC236}">
                <a16:creationId xmlns:a16="http://schemas.microsoft.com/office/drawing/2014/main" id="{ACD184E7-842E-4CDA-8022-CFE5CEA0DBE9}"/>
              </a:ext>
            </a:extLst>
          </p:cNvPr>
          <p:cNvSpPr>
            <a:spLocks noGrp="1"/>
          </p:cNvSpPr>
          <p:nvPr>
            <p:ph type="pic" sz="quarter" idx="16"/>
          </p:nvPr>
        </p:nvSpPr>
        <p:spPr>
          <a:xfrm>
            <a:off x="0" y="0"/>
            <a:ext cx="8534400" cy="6858000"/>
          </a:xfrm>
          <a:custGeom>
            <a:avLst/>
            <a:gdLst>
              <a:gd name="connsiteX0" fmla="*/ 0 w 8534400"/>
              <a:gd name="connsiteY0" fmla="*/ 0 h 6858000"/>
              <a:gd name="connsiteX1" fmla="*/ 6827520 w 8534400"/>
              <a:gd name="connsiteY1" fmla="*/ 0 h 6858000"/>
              <a:gd name="connsiteX2" fmla="*/ 7396480 w 8534400"/>
              <a:gd name="connsiteY2" fmla="*/ 2286000 h 6858000"/>
              <a:gd name="connsiteX3" fmla="*/ 693682 w 8534400"/>
              <a:gd name="connsiteY3" fmla="*/ 2286000 h 6858000"/>
              <a:gd name="connsiteX4" fmla="*/ 693682 w 8534400"/>
              <a:gd name="connsiteY4" fmla="*/ 5702300 h 6858000"/>
              <a:gd name="connsiteX5" fmla="*/ 8246759 w 8534400"/>
              <a:gd name="connsiteY5" fmla="*/ 5702300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396480" y="2286000"/>
                </a:lnTo>
                <a:lnTo>
                  <a:pt x="693682" y="2286000"/>
                </a:lnTo>
                <a:lnTo>
                  <a:pt x="693682" y="5702300"/>
                </a:lnTo>
                <a:lnTo>
                  <a:pt x="8246759" y="5702300"/>
                </a:lnTo>
                <a:lnTo>
                  <a:pt x="8534400" y="6858000"/>
                </a:lnTo>
                <a:lnTo>
                  <a:pt x="0" y="6858000"/>
                </a:lnTo>
                <a:close/>
              </a:path>
            </a:pathLst>
          </a:custGeom>
        </p:spPr>
        <p:txBody>
          <a:bodyPr wrap="square">
            <a:noAutofit/>
          </a:bodyPr>
          <a:lstStyle/>
          <a:p>
            <a:r>
              <a:rPr lang="en-US"/>
              <a:t>Click icon to add picture</a:t>
            </a:r>
            <a:endParaRPr lang="en-US" dirty="0"/>
          </a:p>
        </p:txBody>
      </p:sp>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solidFill>
                  <a:schemeClr val="bg1"/>
                </a:solidFill>
              </a:defRPr>
            </a:lvl1pPr>
          </a:lstStyle>
          <a:p>
            <a:fld id="{B1597006-230C-EE41-ACD1-3FF8D7F2D9A3}" type="datetime1">
              <a:rPr lang="en-US" smtClean="0"/>
              <a:pPr/>
              <a:t>6/12/2022</a:t>
            </a:fld>
            <a:endParaRPr lang="en-US" dirty="0"/>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lvl1pPr>
              <a:defRPr sz="1000">
                <a:solidFill>
                  <a:schemeClr val="bg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3" name="Text Placeholder 2">
            <a:extLst>
              <a:ext uri="{FF2B5EF4-FFF2-40B4-BE49-F238E27FC236}">
                <a16:creationId xmlns:a16="http://schemas.microsoft.com/office/drawing/2014/main" id="{6CC650A3-C37B-8949-AAFB-1CA610A432AE}"/>
              </a:ext>
            </a:extLst>
          </p:cNvPr>
          <p:cNvSpPr>
            <a:spLocks noGrp="1"/>
          </p:cNvSpPr>
          <p:nvPr>
            <p:ph type="body" sz="quarter" idx="13"/>
          </p:nvPr>
        </p:nvSpPr>
        <p:spPr>
          <a:xfrm>
            <a:off x="4661069"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4" name="Text Placeholder 2">
            <a:extLst>
              <a:ext uri="{FF2B5EF4-FFF2-40B4-BE49-F238E27FC236}">
                <a16:creationId xmlns:a16="http://schemas.microsoft.com/office/drawing/2014/main" id="{6823CE96-7B45-0E4E-8DD2-AAE6F7DB97C9}"/>
              </a:ext>
            </a:extLst>
          </p:cNvPr>
          <p:cNvSpPr>
            <a:spLocks noGrp="1"/>
          </p:cNvSpPr>
          <p:nvPr>
            <p:ph type="body" sz="quarter" idx="14"/>
          </p:nvPr>
        </p:nvSpPr>
        <p:spPr>
          <a:xfrm>
            <a:off x="81151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5" name="Text Placeholder 2">
            <a:extLst>
              <a:ext uri="{FF2B5EF4-FFF2-40B4-BE49-F238E27FC236}">
                <a16:creationId xmlns:a16="http://schemas.microsoft.com/office/drawing/2014/main" id="{7F451F20-9248-594B-8CD5-3442A64513D8}"/>
              </a:ext>
            </a:extLst>
          </p:cNvPr>
          <p:cNvSpPr>
            <a:spLocks noGrp="1"/>
          </p:cNvSpPr>
          <p:nvPr>
            <p:ph type="body" sz="quarter" idx="15"/>
          </p:nvPr>
        </p:nvSpPr>
        <p:spPr>
          <a:xfrm>
            <a:off x="12190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cxnSp>
        <p:nvCxnSpPr>
          <p:cNvPr id="18" name="Straight Connector 17">
            <a:extLst>
              <a:ext uri="{FF2B5EF4-FFF2-40B4-BE49-F238E27FC236}">
                <a16:creationId xmlns:a16="http://schemas.microsoft.com/office/drawing/2014/main" id="{92008AA3-BEDF-CE40-9D94-F5875454E799}"/>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itle 19">
            <a:extLst>
              <a:ext uri="{FF2B5EF4-FFF2-40B4-BE49-F238E27FC236}">
                <a16:creationId xmlns:a16="http://schemas.microsoft.com/office/drawing/2014/main" id="{028065BE-52F2-4F89-82A3-E5DA80527B9C}"/>
              </a:ext>
            </a:extLst>
          </p:cNvPr>
          <p:cNvSpPr>
            <a:spLocks noGrp="1"/>
          </p:cNvSpPr>
          <p:nvPr>
            <p:ph type="ctrTitle"/>
          </p:nvPr>
        </p:nvSpPr>
        <p:spPr>
          <a:xfrm>
            <a:off x="693684" y="879636"/>
            <a:ext cx="6294727" cy="1206888"/>
          </a:xfrm>
          <a:custGeom>
            <a:avLst/>
            <a:gdLst>
              <a:gd name="connsiteX0" fmla="*/ 5986630 w 6294727"/>
              <a:gd name="connsiteY0" fmla="*/ 0 h 1206888"/>
              <a:gd name="connsiteX1" fmla="*/ 6294727 w 6294727"/>
              <a:gd name="connsiteY1" fmla="*/ 1206888 h 1206888"/>
              <a:gd name="connsiteX2" fmla="*/ 0 w 6294727"/>
              <a:gd name="connsiteY2" fmla="*/ 1206888 h 1206888"/>
              <a:gd name="connsiteX3" fmla="*/ 0 w 6294727"/>
              <a:gd name="connsiteY3" fmla="*/ 8709 h 1206888"/>
            </a:gdLst>
            <a:ahLst/>
            <a:cxnLst>
              <a:cxn ang="0">
                <a:pos x="connsiteX0" y="connsiteY0"/>
              </a:cxn>
              <a:cxn ang="0">
                <a:pos x="connsiteX1" y="connsiteY1"/>
              </a:cxn>
              <a:cxn ang="0">
                <a:pos x="connsiteX2" y="connsiteY2"/>
              </a:cxn>
              <a:cxn ang="0">
                <a:pos x="connsiteX3" y="connsiteY3"/>
              </a:cxn>
            </a:cxnLst>
            <a:rect l="l" t="t" r="r" b="b"/>
            <a:pathLst>
              <a:path w="6294727" h="1206888">
                <a:moveTo>
                  <a:pt x="5986630" y="0"/>
                </a:moveTo>
                <a:lnTo>
                  <a:pt x="6294727" y="1206888"/>
                </a:lnTo>
                <a:lnTo>
                  <a:pt x="0" y="1206888"/>
                </a:lnTo>
                <a:lnTo>
                  <a:pt x="0" y="8709"/>
                </a:lnTo>
                <a:close/>
              </a:path>
            </a:pathLst>
          </a:custGeom>
          <a:solidFill>
            <a:schemeClr val="accent2"/>
          </a:solidFill>
        </p:spPr>
        <p:txBody>
          <a:bodyPr wrap="square"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831027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943C0-A7A3-4C4C-BEB2-9176DE863005}"/>
              </a:ext>
            </a:extLst>
          </p:cNvPr>
          <p:cNvSpPr>
            <a:spLocks noGrp="1"/>
          </p:cNvSpPr>
          <p:nvPr>
            <p:ph type="pic" sz="quarter" idx="13"/>
          </p:nvPr>
        </p:nvSpPr>
        <p:spPr>
          <a:xfrm>
            <a:off x="3681047" y="0"/>
            <a:ext cx="8510952" cy="6858000"/>
          </a:xfrm>
          <a:custGeom>
            <a:avLst/>
            <a:gdLst>
              <a:gd name="connsiteX0" fmla="*/ 1706880 w 8510952"/>
              <a:gd name="connsiteY0" fmla="*/ 0 h 6858000"/>
              <a:gd name="connsiteX1" fmla="*/ 8510952 w 8510952"/>
              <a:gd name="connsiteY1" fmla="*/ 0 h 6858000"/>
              <a:gd name="connsiteX2" fmla="*/ 8510952 w 8510952"/>
              <a:gd name="connsiteY2" fmla="*/ 6858000 h 6858000"/>
              <a:gd name="connsiteX3" fmla="*/ 0 w 8510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510952" h="6858000">
                <a:moveTo>
                  <a:pt x="1706880" y="0"/>
                </a:moveTo>
                <a:lnTo>
                  <a:pt x="8510952" y="0"/>
                </a:lnTo>
                <a:lnTo>
                  <a:pt x="8510952" y="6858000"/>
                </a:lnTo>
                <a:lnTo>
                  <a:pt x="0" y="6858000"/>
                </a:lnTo>
                <a:close/>
              </a:path>
            </a:pathLst>
          </a:custGeom>
        </p:spPr>
        <p:txBody>
          <a:bodyPr wrap="square" anchor="ctr">
            <a:noAutofit/>
          </a:bodyPr>
          <a:lstStyle>
            <a:lvl1pPr marL="0" indent="0" algn="ctr">
              <a:buNone/>
              <a:defRPr/>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104F3C93-C085-8A47-9A2A-6AD3F3D69F4E}"/>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1" name="Title 10">
            <a:extLst>
              <a:ext uri="{FF2B5EF4-FFF2-40B4-BE49-F238E27FC236}">
                <a16:creationId xmlns:a16="http://schemas.microsoft.com/office/drawing/2014/main" id="{941283B3-F5BE-4FDF-829D-D1BE17F71653}"/>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32004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916016" y="2551819"/>
            <a:ext cx="2952599" cy="3539265"/>
          </a:xfrm>
        </p:spPr>
        <p:txBody>
          <a:bodyPr>
            <a:normAutofit/>
          </a:bodyPr>
          <a:lstStyle>
            <a:lvl1pPr marL="0" indent="0" algn="l">
              <a:lnSpc>
                <a:spcPct val="100000"/>
              </a:lnSpc>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lvl1pPr>
          </a:lstStyle>
          <a:p>
            <a:fld id="{95937ADF-F9E1-BA4B-9DD9-49C1B8F55FAB}" type="datetime1">
              <a:rPr lang="en-US" smtClean="0"/>
              <a:pPr/>
              <a:t>6/12/2022</a:t>
            </a:fld>
            <a:endParaRPr lang="en-US" dirty="0"/>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FD6AC9F3-6F32-409B-A3B1-EEF36BA06678}"/>
              </a:ext>
            </a:extLst>
          </p:cNvPr>
          <p:cNvSpPr>
            <a:spLocks noGrp="1"/>
          </p:cNvSpPr>
          <p:nvPr>
            <p:ph type="pic" sz="quarter" idx="13"/>
          </p:nvPr>
        </p:nvSpPr>
        <p:spPr>
          <a:xfrm>
            <a:off x="0" y="0"/>
            <a:ext cx="8534400" cy="6858000"/>
          </a:xfrm>
          <a:custGeom>
            <a:avLst/>
            <a:gdLst>
              <a:gd name="connsiteX0" fmla="*/ 0 w 8534400"/>
              <a:gd name="connsiteY0" fmla="*/ 0 h 6858000"/>
              <a:gd name="connsiteX1" fmla="*/ 6827520 w 8534400"/>
              <a:gd name="connsiteY1" fmla="*/ 0 h 6858000"/>
              <a:gd name="connsiteX2" fmla="*/ 7070048 w 8534400"/>
              <a:gd name="connsiteY2" fmla="*/ 974442 h 6858000"/>
              <a:gd name="connsiteX3" fmla="*/ 5680814 w 8534400"/>
              <a:gd name="connsiteY3" fmla="*/ 974442 h 6858000"/>
              <a:gd name="connsiteX4" fmla="*/ 5680814 w 8534400"/>
              <a:gd name="connsiteY4" fmla="*/ 5758652 h 6858000"/>
              <a:gd name="connsiteX5" fmla="*/ 8260785 w 8534400"/>
              <a:gd name="connsiteY5" fmla="*/ 5758652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070048" y="974442"/>
                </a:lnTo>
                <a:lnTo>
                  <a:pt x="5680814" y="974442"/>
                </a:lnTo>
                <a:lnTo>
                  <a:pt x="5680814" y="5758652"/>
                </a:lnTo>
                <a:lnTo>
                  <a:pt x="8260785" y="5758652"/>
                </a:lnTo>
                <a:lnTo>
                  <a:pt x="8534400" y="6858000"/>
                </a:lnTo>
                <a:lnTo>
                  <a:pt x="0" y="6858000"/>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0" name="Rectangle 19">
            <a:extLst>
              <a:ext uri="{FF2B5EF4-FFF2-40B4-BE49-F238E27FC236}">
                <a16:creationId xmlns:a16="http://schemas.microsoft.com/office/drawing/2014/main" id="{E26FF020-BB93-4C6C-B3ED-8326D424097A}"/>
              </a:ext>
            </a:extLst>
          </p:cNvPr>
          <p:cNvSpPr/>
          <p:nvPr userDrawn="1"/>
        </p:nvSpPr>
        <p:spPr>
          <a:xfrm>
            <a:off x="5680814" y="974442"/>
            <a:ext cx="5228191" cy="478421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1">
            <a:extLst>
              <a:ext uri="{FF2B5EF4-FFF2-40B4-BE49-F238E27FC236}">
                <a16:creationId xmlns:a16="http://schemas.microsoft.com/office/drawing/2014/main" id="{5942173C-2B01-804E-85FB-4D68140D4E1A}"/>
              </a:ext>
            </a:extLst>
          </p:cNvPr>
          <p:cNvSpPr>
            <a:spLocks noGrp="1"/>
          </p:cNvSpPr>
          <p:nvPr>
            <p:ph type="ctrTitle"/>
          </p:nvPr>
        </p:nvSpPr>
        <p:spPr>
          <a:xfrm>
            <a:off x="6096000" y="1106424"/>
            <a:ext cx="4446062" cy="916644"/>
          </a:xfrm>
        </p:spPr>
        <p:txBody>
          <a:bodyPr anchor="b">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6096000" y="2075245"/>
            <a:ext cx="4446062" cy="3295405"/>
          </a:xfrm>
        </p:spPr>
        <p:txBody>
          <a:bodyPr>
            <a:normAutofit/>
          </a:bodyPr>
          <a:lstStyle>
            <a:lvl1pPr marL="0" indent="0" algn="l">
              <a:lnSpc>
                <a:spcPct val="125000"/>
              </a:lnSpc>
              <a:buNone/>
              <a:defRPr sz="1800" spc="140" baseline="0">
                <a:solidFill>
                  <a:schemeClr val="bg1"/>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4" name="Straight Connector 3">
            <a:extLst>
              <a:ext uri="{FF2B5EF4-FFF2-40B4-BE49-F238E27FC236}">
                <a16:creationId xmlns:a16="http://schemas.microsoft.com/office/drawing/2014/main" id="{104F3C93-C085-8A47-9A2A-6AD3F3D69F4E}"/>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solidFill>
                  <a:schemeClr val="bg1"/>
                </a:solidFill>
              </a:defRPr>
            </a:lvl1pPr>
          </a:lstStyle>
          <a:p>
            <a:fld id="{10B419B9-5288-FE4A-9F37-54AAEB8CA389}" type="datetime1">
              <a:rPr lang="en-US" smtClean="0"/>
              <a:pPr/>
              <a:t>6/12/2022</a:t>
            </a:fld>
            <a:endParaRPr lang="en-US" dirty="0"/>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tx2">
                    <a:lumMod val="60000"/>
                    <a:lumOff val="40000"/>
                  </a:schemeClr>
                </a:solidFill>
              </a:defRPr>
            </a:lvl1pPr>
          </a:lstStyle>
          <a:p>
            <a:fld id="{294A09A9-5501-47C1-A89A-A340965A2BE2}" type="slidenum">
              <a:rPr lang="en-US" smtClean="0"/>
              <a:pPr/>
              <a:t>‹#›</a:t>
            </a:fld>
            <a:endParaRPr lang="en-US" dirty="0"/>
          </a:p>
        </p:txBody>
      </p:sp>
      <p:sp>
        <p:nvSpPr>
          <p:cNvPr id="3" name="Rectangle 2">
            <a:extLst>
              <a:ext uri="{FF2B5EF4-FFF2-40B4-BE49-F238E27FC236}">
                <a16:creationId xmlns:a16="http://schemas.microsoft.com/office/drawing/2014/main" id="{7C00B690-D495-014F-8F60-C8152AD122A2}"/>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D3DB60-9D00-2B4C-A1B6-A76F20998922}"/>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4B7F1F1-6439-8D45-8BCD-B68DB64CEDC1}"/>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B870777-57CE-7A40-BCBA-E189F67DF446}"/>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A332DFE-5DF9-9744-86D5-7CE052E088CE}"/>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8699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69568F-F17C-4C3C-9A6F-ED292B601115}"/>
              </a:ext>
            </a:extLst>
          </p:cNvPr>
          <p:cNvSpPr/>
          <p:nvPr userDrawn="1"/>
        </p:nvSpPr>
        <p:spPr>
          <a:xfrm>
            <a:off x="2043953" y="2205318"/>
            <a:ext cx="8104094" cy="23128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5">
            <a:extLst>
              <a:ext uri="{FF2B5EF4-FFF2-40B4-BE49-F238E27FC236}">
                <a16:creationId xmlns:a16="http://schemas.microsoft.com/office/drawing/2014/main" id="{22459DEE-E152-47DA-8D52-C9681014BC8E}"/>
              </a:ext>
            </a:extLst>
          </p:cNvPr>
          <p:cNvSpPr>
            <a:spLocks noGrp="1"/>
          </p:cNvSpPr>
          <p:nvPr>
            <p:ph type="pic" sz="quarter" idx="10"/>
          </p:nvPr>
        </p:nvSpPr>
        <p:spPr>
          <a:xfrm>
            <a:off x="0" y="0"/>
            <a:ext cx="12192000" cy="6858000"/>
          </a:xfrm>
          <a:custGeom>
            <a:avLst/>
            <a:gdLst>
              <a:gd name="connsiteX0" fmla="*/ 2043953 w 12192000"/>
              <a:gd name="connsiteY0" fmla="*/ 2205318 h 6858000"/>
              <a:gd name="connsiteX1" fmla="*/ 2043953 w 12192000"/>
              <a:gd name="connsiteY1" fmla="*/ 4518212 h 6858000"/>
              <a:gd name="connsiteX2" fmla="*/ 10148047 w 12192000"/>
              <a:gd name="connsiteY2" fmla="*/ 4518212 h 6858000"/>
              <a:gd name="connsiteX3" fmla="*/ 10148047 w 12192000"/>
              <a:gd name="connsiteY3" fmla="*/ 2205318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2043953" y="2205318"/>
                </a:moveTo>
                <a:lnTo>
                  <a:pt x="2043953" y="4518212"/>
                </a:lnTo>
                <a:lnTo>
                  <a:pt x="10148047" y="4518212"/>
                </a:lnTo>
                <a:lnTo>
                  <a:pt x="10148047" y="2205318"/>
                </a:lnTo>
                <a:close/>
                <a:moveTo>
                  <a:pt x="0" y="0"/>
                </a:moveTo>
                <a:lnTo>
                  <a:pt x="12192000" y="0"/>
                </a:lnTo>
                <a:lnTo>
                  <a:pt x="12192000"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432050" y="2665037"/>
            <a:ext cx="7327900" cy="902916"/>
          </a:xfrm>
        </p:spPr>
        <p:txBody>
          <a:bodyPr anchor="ctr">
            <a:normAutofit/>
          </a:bodyPr>
          <a:lstStyle>
            <a:lvl1pPr algn="ctr">
              <a:defRPr sz="4000" spc="300">
                <a:solidFill>
                  <a:schemeClr val="bg1"/>
                </a:solidFill>
                <a:latin typeface="Bahnschrift" panose="020B0502040204020203"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3597462" y="3567953"/>
            <a:ext cx="4997076" cy="610066"/>
          </a:xfrm>
        </p:spPr>
        <p:txBody>
          <a:bodyPr>
            <a:normAutofit/>
          </a:bodyPr>
          <a:lstStyle>
            <a:lvl1pPr marL="0" indent="0" algn="ctr">
              <a:buNone/>
              <a:defRPr sz="2000" spc="300">
                <a:solidFill>
                  <a:schemeClr val="bg1"/>
                </a:solidFill>
                <a:latin typeface="Tw Cen MT" panose="020B06020201040206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6/12/2022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6" name="Rectangle 5">
            <a:extLst>
              <a:ext uri="{FF2B5EF4-FFF2-40B4-BE49-F238E27FC236}">
                <a16:creationId xmlns:a16="http://schemas.microsoft.com/office/drawing/2014/main" id="{A8582161-389A-C649-9A2B-A16F489BB170}"/>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F7AA420-2BBF-AF48-8EF7-EF3CC47451FA}"/>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0EDE653-D0BD-314F-B7B9-FD426A4C487F}"/>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56C43E8D-A8CD-974D-B3E2-5B4500E55B0A}"/>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9A540AC-3D9F-5A42-BE59-E7EC044230B4}"/>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694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6/12/2022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B329649E-3847-4CC6-A84D-56DE76BD193D}"/>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84E120DB-DDEC-4DDF-8FB4-5C52F8078B86}"/>
              </a:ext>
            </a:extLst>
          </p:cNvPr>
          <p:cNvSpPr>
            <a:spLocks noGrp="1"/>
          </p:cNvSpPr>
          <p:nvPr>
            <p:ph sz="quarter" idx="13"/>
          </p:nvPr>
        </p:nvSpPr>
        <p:spPr>
          <a:xfrm>
            <a:off x="693738" y="2705425"/>
            <a:ext cx="10745787" cy="3273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555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921764" y="2145265"/>
            <a:ext cx="8348472" cy="2363568"/>
          </a:xfrm>
          <a:noFill/>
        </p:spPr>
        <p:txBody>
          <a:bodyPr>
            <a:normAutofit/>
          </a:bodyPr>
          <a:lstStyle>
            <a:lvl1pPr algn="ctr">
              <a:defRPr sz="4000" spc="140" baseline="0">
                <a:solidFill>
                  <a:schemeClr val="tx2"/>
                </a:solidFill>
                <a:latin typeface="Tw Cen MT" panose="020B0602020104020603" pitchFamily="34" charset="77"/>
              </a:defRPr>
            </a:lvl1pPr>
          </a:lstStyle>
          <a:p>
            <a:r>
              <a:rPr lang="en-US" dirty="0"/>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6/12/2022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12" name="Title 1">
            <a:extLst>
              <a:ext uri="{FF2B5EF4-FFF2-40B4-BE49-F238E27FC236}">
                <a16:creationId xmlns:a16="http://schemas.microsoft.com/office/drawing/2014/main" id="{0B51AFA9-C4C0-D44A-BE1A-30964CBCFE37}"/>
              </a:ext>
            </a:extLst>
          </p:cNvPr>
          <p:cNvSpPr txBox="1">
            <a:spLocks/>
          </p:cNvSpPr>
          <p:nvPr userDrawn="1"/>
        </p:nvSpPr>
        <p:spPr>
          <a:xfrm>
            <a:off x="970130" y="1879594"/>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dirty="0">
                <a:solidFill>
                  <a:schemeClr val="accent3">
                    <a:lumMod val="75000"/>
                  </a:schemeClr>
                </a:solidFill>
              </a:rPr>
              <a:t>“</a:t>
            </a:r>
          </a:p>
        </p:txBody>
      </p:sp>
      <p:sp>
        <p:nvSpPr>
          <p:cNvPr id="13" name="Title 1">
            <a:extLst>
              <a:ext uri="{FF2B5EF4-FFF2-40B4-BE49-F238E27FC236}">
                <a16:creationId xmlns:a16="http://schemas.microsoft.com/office/drawing/2014/main" id="{2E169998-8E4C-AC45-9496-F3E1D40DD604}"/>
              </a:ext>
            </a:extLst>
          </p:cNvPr>
          <p:cNvSpPr txBox="1">
            <a:spLocks/>
          </p:cNvSpPr>
          <p:nvPr userDrawn="1"/>
        </p:nvSpPr>
        <p:spPr>
          <a:xfrm>
            <a:off x="10408852" y="4443180"/>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dirty="0">
                <a:solidFill>
                  <a:schemeClr val="accent3">
                    <a:lumMod val="75000"/>
                  </a:schemeClr>
                </a:solidFill>
              </a:rPr>
              <a:t>”</a:t>
            </a:r>
          </a:p>
        </p:txBody>
      </p:sp>
      <p:sp>
        <p:nvSpPr>
          <p:cNvPr id="15" name="Text Placeholder 14">
            <a:extLst>
              <a:ext uri="{FF2B5EF4-FFF2-40B4-BE49-F238E27FC236}">
                <a16:creationId xmlns:a16="http://schemas.microsoft.com/office/drawing/2014/main" id="{F3F62FE2-8018-8846-A38A-108C9B02DF17}"/>
              </a:ext>
            </a:extLst>
          </p:cNvPr>
          <p:cNvSpPr>
            <a:spLocks noGrp="1"/>
          </p:cNvSpPr>
          <p:nvPr>
            <p:ph type="body" sz="quarter" idx="13"/>
          </p:nvPr>
        </p:nvSpPr>
        <p:spPr>
          <a:xfrm>
            <a:off x="6662738" y="4526051"/>
            <a:ext cx="3727450" cy="515938"/>
          </a:xfrm>
          <a:noFill/>
        </p:spPr>
        <p:txBody>
          <a:bodyPr>
            <a:noAutofit/>
          </a:bodyPr>
          <a:lstStyle>
            <a:lvl1pPr marL="0" indent="0" algn="r">
              <a:buNone/>
              <a:defRPr sz="2000" spc="140" baseline="0">
                <a:solidFill>
                  <a:schemeClr val="tx2"/>
                </a:solidFill>
                <a:latin typeface="Tw Cen MT" panose="020B0602020104020603" pitchFamily="34" charset="77"/>
              </a:defRPr>
            </a:lvl1pPr>
            <a:lvl2pPr marL="457200" indent="0" algn="r">
              <a:buNone/>
              <a:defRPr sz="1800">
                <a:solidFill>
                  <a:schemeClr val="tx2"/>
                </a:solidFill>
                <a:latin typeface="Tw Cen MT" panose="020B0602020104020603" pitchFamily="34" charset="77"/>
              </a:defRPr>
            </a:lvl2pPr>
            <a:lvl3pPr marL="914400" indent="0" algn="r">
              <a:buNone/>
              <a:defRPr sz="1600">
                <a:solidFill>
                  <a:schemeClr val="tx2"/>
                </a:solidFill>
                <a:latin typeface="Tw Cen MT" panose="020B0602020104020603" pitchFamily="34" charset="77"/>
              </a:defRPr>
            </a:lvl3pPr>
            <a:lvl4pPr marL="1371600" indent="0" algn="r">
              <a:buNone/>
              <a:defRPr sz="1400">
                <a:solidFill>
                  <a:schemeClr val="tx2"/>
                </a:solidFill>
                <a:latin typeface="Tw Cen MT" panose="020B0602020104020603" pitchFamily="34" charset="77"/>
              </a:defRPr>
            </a:lvl4pPr>
            <a:lvl5pPr marL="1828800" indent="0" algn="r">
              <a:buNone/>
              <a:defRPr sz="1400">
                <a:solidFill>
                  <a:schemeClr val="tx2"/>
                </a:solidFill>
                <a:latin typeface="Tw Cen MT" panose="020B0602020104020603" pitchFamily="34" charset="77"/>
              </a:defRPr>
            </a:lvl5pPr>
          </a:lstStyle>
          <a:p>
            <a:pPr lvl="0"/>
            <a:r>
              <a:rPr lang="en-US"/>
              <a:t>Click to edit Master text styles</a:t>
            </a:r>
          </a:p>
        </p:txBody>
      </p:sp>
    </p:spTree>
    <p:extLst>
      <p:ext uri="{BB962C8B-B14F-4D97-AF65-F5344CB8AC3E}">
        <p14:creationId xmlns:p14="http://schemas.microsoft.com/office/powerpoint/2010/main" val="1593318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et the Team 4">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A4486D74-B37B-F546-968B-4AC3E7616DD3}" type="datetime1">
              <a:rPr lang="en-US" smtClean="0"/>
              <a:pPr/>
              <a:t>6/12/2022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dirty="0"/>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405063"/>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2200773"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2200773"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21" name="Picture Placeholder 16">
            <a:extLst>
              <a:ext uri="{FF2B5EF4-FFF2-40B4-BE49-F238E27FC236}">
                <a16:creationId xmlns:a16="http://schemas.microsoft.com/office/drawing/2014/main" id="{6D61AF1F-6298-744E-B9E2-999EED4A1EC8}"/>
              </a:ext>
            </a:extLst>
          </p:cNvPr>
          <p:cNvSpPr>
            <a:spLocks noGrp="1"/>
          </p:cNvSpPr>
          <p:nvPr>
            <p:ph type="pic" sz="quarter" idx="17"/>
          </p:nvPr>
        </p:nvSpPr>
        <p:spPr>
          <a:xfrm>
            <a:off x="1038044" y="4021592"/>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B409E4EC-6771-344F-AC49-F0493C4E505B}"/>
              </a:ext>
            </a:extLst>
          </p:cNvPr>
          <p:cNvSpPr>
            <a:spLocks noGrp="1"/>
          </p:cNvSpPr>
          <p:nvPr>
            <p:ph type="body" sz="quarter" idx="18" hasCustomPrompt="1"/>
          </p:nvPr>
        </p:nvSpPr>
        <p:spPr>
          <a:xfrm>
            <a:off x="2200773"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3" name="Text Placeholder 18">
            <a:extLst>
              <a:ext uri="{FF2B5EF4-FFF2-40B4-BE49-F238E27FC236}">
                <a16:creationId xmlns:a16="http://schemas.microsoft.com/office/drawing/2014/main" id="{22E21560-0E2C-7E48-882F-77B02B0CE34D}"/>
              </a:ext>
            </a:extLst>
          </p:cNvPr>
          <p:cNvSpPr>
            <a:spLocks noGrp="1"/>
          </p:cNvSpPr>
          <p:nvPr>
            <p:ph type="body" sz="quarter" idx="19"/>
          </p:nvPr>
        </p:nvSpPr>
        <p:spPr>
          <a:xfrm>
            <a:off x="2200773"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0" name="Picture Placeholder 16">
            <a:extLst>
              <a:ext uri="{FF2B5EF4-FFF2-40B4-BE49-F238E27FC236}">
                <a16:creationId xmlns:a16="http://schemas.microsoft.com/office/drawing/2014/main" id="{E38C0995-936E-464D-86FA-9C8847D9C4DB}"/>
              </a:ext>
            </a:extLst>
          </p:cNvPr>
          <p:cNvSpPr>
            <a:spLocks noGrp="1"/>
          </p:cNvSpPr>
          <p:nvPr>
            <p:ph type="pic" sz="quarter" idx="20"/>
          </p:nvPr>
        </p:nvSpPr>
        <p:spPr>
          <a:xfrm>
            <a:off x="5710265" y="2405063"/>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31" name="Text Placeholder 18">
            <a:extLst>
              <a:ext uri="{FF2B5EF4-FFF2-40B4-BE49-F238E27FC236}">
                <a16:creationId xmlns:a16="http://schemas.microsoft.com/office/drawing/2014/main" id="{00F264F2-A8BF-BF4E-82E5-457A75FF385D}"/>
              </a:ext>
            </a:extLst>
          </p:cNvPr>
          <p:cNvSpPr>
            <a:spLocks noGrp="1"/>
          </p:cNvSpPr>
          <p:nvPr>
            <p:ph type="body" sz="quarter" idx="21" hasCustomPrompt="1"/>
          </p:nvPr>
        </p:nvSpPr>
        <p:spPr>
          <a:xfrm>
            <a:off x="6872994"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2" name="Text Placeholder 18">
            <a:extLst>
              <a:ext uri="{FF2B5EF4-FFF2-40B4-BE49-F238E27FC236}">
                <a16:creationId xmlns:a16="http://schemas.microsoft.com/office/drawing/2014/main" id="{C969F956-9E58-0C47-8A73-BA9372304267}"/>
              </a:ext>
            </a:extLst>
          </p:cNvPr>
          <p:cNvSpPr>
            <a:spLocks noGrp="1"/>
          </p:cNvSpPr>
          <p:nvPr>
            <p:ph type="body" sz="quarter" idx="22"/>
          </p:nvPr>
        </p:nvSpPr>
        <p:spPr>
          <a:xfrm>
            <a:off x="6872994"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3" name="Picture Placeholder 16">
            <a:extLst>
              <a:ext uri="{FF2B5EF4-FFF2-40B4-BE49-F238E27FC236}">
                <a16:creationId xmlns:a16="http://schemas.microsoft.com/office/drawing/2014/main" id="{3A0B62B7-7680-5D4B-BC6D-4FFA49561510}"/>
              </a:ext>
            </a:extLst>
          </p:cNvPr>
          <p:cNvSpPr>
            <a:spLocks noGrp="1"/>
          </p:cNvSpPr>
          <p:nvPr>
            <p:ph type="pic" sz="quarter" idx="23"/>
          </p:nvPr>
        </p:nvSpPr>
        <p:spPr>
          <a:xfrm>
            <a:off x="5710265" y="4021592"/>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34" name="Text Placeholder 18">
            <a:extLst>
              <a:ext uri="{FF2B5EF4-FFF2-40B4-BE49-F238E27FC236}">
                <a16:creationId xmlns:a16="http://schemas.microsoft.com/office/drawing/2014/main" id="{6C664169-B5AF-FB46-AA38-C9DDC1EB8F74}"/>
              </a:ext>
            </a:extLst>
          </p:cNvPr>
          <p:cNvSpPr>
            <a:spLocks noGrp="1"/>
          </p:cNvSpPr>
          <p:nvPr>
            <p:ph type="body" sz="quarter" idx="24" hasCustomPrompt="1"/>
          </p:nvPr>
        </p:nvSpPr>
        <p:spPr>
          <a:xfrm>
            <a:off x="6872994"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5" name="Text Placeholder 18">
            <a:extLst>
              <a:ext uri="{FF2B5EF4-FFF2-40B4-BE49-F238E27FC236}">
                <a16:creationId xmlns:a16="http://schemas.microsoft.com/office/drawing/2014/main" id="{EB349D7E-9425-EA4B-906F-145652D00795}"/>
              </a:ext>
            </a:extLst>
          </p:cNvPr>
          <p:cNvSpPr>
            <a:spLocks noGrp="1"/>
          </p:cNvSpPr>
          <p:nvPr>
            <p:ph type="body" sz="quarter" idx="25"/>
          </p:nvPr>
        </p:nvSpPr>
        <p:spPr>
          <a:xfrm>
            <a:off x="6872994"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6" name="Title 1">
            <a:extLst>
              <a:ext uri="{FF2B5EF4-FFF2-40B4-BE49-F238E27FC236}">
                <a16:creationId xmlns:a16="http://schemas.microsoft.com/office/drawing/2014/main" id="{E6971742-A7E0-0D4A-AE6E-496FB9EC1BF1}"/>
              </a:ext>
            </a:extLst>
          </p:cNvPr>
          <p:cNvSpPr>
            <a:spLocks noGrp="1"/>
          </p:cNvSpPr>
          <p:nvPr>
            <p:ph type="ctrTitle"/>
          </p:nvPr>
        </p:nvSpPr>
        <p:spPr>
          <a:xfrm>
            <a:off x="916017" y="978408"/>
            <a:ext cx="8357616" cy="1088136"/>
          </a:xfrm>
        </p:spPr>
        <p:txBody>
          <a:bodyPr anchor="ctr">
            <a:norm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71849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et the Team 8">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A4486D74-B37B-F546-968B-4AC3E7616DD3}" type="datetime1">
              <a:rPr lang="en-US" smtClean="0"/>
              <a:pPr/>
              <a:t>6/12/2022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dirty="0"/>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159159"/>
            <a:ext cx="923886" cy="922335"/>
          </a:xfrm>
        </p:spPr>
        <p:txBody>
          <a:bodyPr>
            <a:noAutofit/>
          </a:bodyPr>
          <a:lstStyle/>
          <a:p>
            <a:r>
              <a:rPr lang="en-US"/>
              <a:t>Click icon to add picture</a:t>
            </a:r>
            <a:endParaRPr lang="en-US" dirty="0"/>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1038044"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1038044"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24" name="Picture Placeholder 16">
            <a:extLst>
              <a:ext uri="{FF2B5EF4-FFF2-40B4-BE49-F238E27FC236}">
                <a16:creationId xmlns:a16="http://schemas.microsoft.com/office/drawing/2014/main" id="{6A88DE59-CC76-784E-91CC-86A873E12BB0}"/>
              </a:ext>
            </a:extLst>
          </p:cNvPr>
          <p:cNvSpPr>
            <a:spLocks noGrp="1"/>
          </p:cNvSpPr>
          <p:nvPr>
            <p:ph type="pic" sz="quarter" idx="17"/>
          </p:nvPr>
        </p:nvSpPr>
        <p:spPr>
          <a:xfrm>
            <a:off x="3719251" y="2159159"/>
            <a:ext cx="923886" cy="922335"/>
          </a:xfrm>
        </p:spPr>
        <p:txBody>
          <a:bodyPr>
            <a:noAutofit/>
          </a:bodyPr>
          <a:lstStyle/>
          <a:p>
            <a:r>
              <a:rPr lang="en-US"/>
              <a:t>Click icon to add picture</a:t>
            </a:r>
            <a:endParaRPr lang="en-US" dirty="0"/>
          </a:p>
        </p:txBody>
      </p:sp>
      <p:sp>
        <p:nvSpPr>
          <p:cNvPr id="25" name="Text Placeholder 18">
            <a:extLst>
              <a:ext uri="{FF2B5EF4-FFF2-40B4-BE49-F238E27FC236}">
                <a16:creationId xmlns:a16="http://schemas.microsoft.com/office/drawing/2014/main" id="{EC7436AA-C631-914A-893C-01BFCB514469}"/>
              </a:ext>
            </a:extLst>
          </p:cNvPr>
          <p:cNvSpPr>
            <a:spLocks noGrp="1"/>
          </p:cNvSpPr>
          <p:nvPr>
            <p:ph type="body" sz="quarter" idx="18" hasCustomPrompt="1"/>
          </p:nvPr>
        </p:nvSpPr>
        <p:spPr>
          <a:xfrm>
            <a:off x="3719251"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6" name="Text Placeholder 18">
            <a:extLst>
              <a:ext uri="{FF2B5EF4-FFF2-40B4-BE49-F238E27FC236}">
                <a16:creationId xmlns:a16="http://schemas.microsoft.com/office/drawing/2014/main" id="{7D3267A9-41C6-6D41-B94A-AF3A0B8D3CC2}"/>
              </a:ext>
            </a:extLst>
          </p:cNvPr>
          <p:cNvSpPr>
            <a:spLocks noGrp="1"/>
          </p:cNvSpPr>
          <p:nvPr>
            <p:ph type="body" sz="quarter" idx="19"/>
          </p:nvPr>
        </p:nvSpPr>
        <p:spPr>
          <a:xfrm>
            <a:off x="3719251"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27" name="Picture Placeholder 16">
            <a:extLst>
              <a:ext uri="{FF2B5EF4-FFF2-40B4-BE49-F238E27FC236}">
                <a16:creationId xmlns:a16="http://schemas.microsoft.com/office/drawing/2014/main" id="{0CA14719-28D1-1245-82ED-C30AEA3FF510}"/>
              </a:ext>
            </a:extLst>
          </p:cNvPr>
          <p:cNvSpPr>
            <a:spLocks noGrp="1"/>
          </p:cNvSpPr>
          <p:nvPr>
            <p:ph type="pic" sz="quarter" idx="20"/>
          </p:nvPr>
        </p:nvSpPr>
        <p:spPr>
          <a:xfrm>
            <a:off x="6415955" y="2159159"/>
            <a:ext cx="923886" cy="922335"/>
          </a:xfrm>
        </p:spPr>
        <p:txBody>
          <a:bodyPr>
            <a:noAutofit/>
          </a:bodyPr>
          <a:lstStyle/>
          <a:p>
            <a:r>
              <a:rPr lang="en-US"/>
              <a:t>Click icon to add picture</a:t>
            </a:r>
            <a:endParaRPr lang="en-US" dirty="0"/>
          </a:p>
        </p:txBody>
      </p:sp>
      <p:sp>
        <p:nvSpPr>
          <p:cNvPr id="28" name="Text Placeholder 18">
            <a:extLst>
              <a:ext uri="{FF2B5EF4-FFF2-40B4-BE49-F238E27FC236}">
                <a16:creationId xmlns:a16="http://schemas.microsoft.com/office/drawing/2014/main" id="{A0F20BEC-0D1F-424C-A708-3CD1B159CB9D}"/>
              </a:ext>
            </a:extLst>
          </p:cNvPr>
          <p:cNvSpPr>
            <a:spLocks noGrp="1"/>
          </p:cNvSpPr>
          <p:nvPr>
            <p:ph type="body" sz="quarter" idx="21" hasCustomPrompt="1"/>
          </p:nvPr>
        </p:nvSpPr>
        <p:spPr>
          <a:xfrm>
            <a:off x="6415955"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9" name="Text Placeholder 18">
            <a:extLst>
              <a:ext uri="{FF2B5EF4-FFF2-40B4-BE49-F238E27FC236}">
                <a16:creationId xmlns:a16="http://schemas.microsoft.com/office/drawing/2014/main" id="{1AF30013-E0ED-7F43-83DA-D58BF2C564E5}"/>
              </a:ext>
            </a:extLst>
          </p:cNvPr>
          <p:cNvSpPr>
            <a:spLocks noGrp="1"/>
          </p:cNvSpPr>
          <p:nvPr>
            <p:ph type="body" sz="quarter" idx="22"/>
          </p:nvPr>
        </p:nvSpPr>
        <p:spPr>
          <a:xfrm>
            <a:off x="6415955"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6" name="Picture Placeholder 16">
            <a:extLst>
              <a:ext uri="{FF2B5EF4-FFF2-40B4-BE49-F238E27FC236}">
                <a16:creationId xmlns:a16="http://schemas.microsoft.com/office/drawing/2014/main" id="{6F279F35-215F-8247-9F1E-B98FCFCBDCD3}"/>
              </a:ext>
            </a:extLst>
          </p:cNvPr>
          <p:cNvSpPr>
            <a:spLocks noGrp="1"/>
          </p:cNvSpPr>
          <p:nvPr>
            <p:ph type="pic" sz="quarter" idx="23"/>
          </p:nvPr>
        </p:nvSpPr>
        <p:spPr>
          <a:xfrm>
            <a:off x="9097162" y="2159159"/>
            <a:ext cx="923886" cy="922335"/>
          </a:xfrm>
        </p:spPr>
        <p:txBody>
          <a:bodyPr>
            <a:noAutofit/>
          </a:bodyPr>
          <a:lstStyle/>
          <a:p>
            <a:r>
              <a:rPr lang="en-US"/>
              <a:t>Click icon to add picture</a:t>
            </a:r>
            <a:endParaRPr lang="en-US" dirty="0"/>
          </a:p>
        </p:txBody>
      </p:sp>
      <p:sp>
        <p:nvSpPr>
          <p:cNvPr id="37" name="Text Placeholder 18">
            <a:extLst>
              <a:ext uri="{FF2B5EF4-FFF2-40B4-BE49-F238E27FC236}">
                <a16:creationId xmlns:a16="http://schemas.microsoft.com/office/drawing/2014/main" id="{A61B963F-0880-1E47-A659-7FC76D4D9D59}"/>
              </a:ext>
            </a:extLst>
          </p:cNvPr>
          <p:cNvSpPr>
            <a:spLocks noGrp="1"/>
          </p:cNvSpPr>
          <p:nvPr>
            <p:ph type="body" sz="quarter" idx="24" hasCustomPrompt="1"/>
          </p:nvPr>
        </p:nvSpPr>
        <p:spPr>
          <a:xfrm>
            <a:off x="9097162"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38" name="Text Placeholder 18">
            <a:extLst>
              <a:ext uri="{FF2B5EF4-FFF2-40B4-BE49-F238E27FC236}">
                <a16:creationId xmlns:a16="http://schemas.microsoft.com/office/drawing/2014/main" id="{50E852F6-B5E8-8B43-801C-1C4F7B19A5CC}"/>
              </a:ext>
            </a:extLst>
          </p:cNvPr>
          <p:cNvSpPr>
            <a:spLocks noGrp="1"/>
          </p:cNvSpPr>
          <p:nvPr>
            <p:ph type="body" sz="quarter" idx="25"/>
          </p:nvPr>
        </p:nvSpPr>
        <p:spPr>
          <a:xfrm>
            <a:off x="9097162"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9" name="Picture Placeholder 16">
            <a:extLst>
              <a:ext uri="{FF2B5EF4-FFF2-40B4-BE49-F238E27FC236}">
                <a16:creationId xmlns:a16="http://schemas.microsoft.com/office/drawing/2014/main" id="{4FA256BD-105F-BE40-B47B-B9E1894250BC}"/>
              </a:ext>
            </a:extLst>
          </p:cNvPr>
          <p:cNvSpPr>
            <a:spLocks noGrp="1"/>
          </p:cNvSpPr>
          <p:nvPr>
            <p:ph type="pic" sz="quarter" idx="26"/>
          </p:nvPr>
        </p:nvSpPr>
        <p:spPr>
          <a:xfrm>
            <a:off x="1038044" y="4198047"/>
            <a:ext cx="923886" cy="922335"/>
          </a:xfrm>
        </p:spPr>
        <p:txBody>
          <a:bodyPr>
            <a:noAutofit/>
          </a:bodyPr>
          <a:lstStyle/>
          <a:p>
            <a:r>
              <a:rPr lang="en-US"/>
              <a:t>Click icon to add picture</a:t>
            </a:r>
            <a:endParaRPr lang="en-US" dirty="0"/>
          </a:p>
        </p:txBody>
      </p:sp>
      <p:sp>
        <p:nvSpPr>
          <p:cNvPr id="40" name="Text Placeholder 18">
            <a:extLst>
              <a:ext uri="{FF2B5EF4-FFF2-40B4-BE49-F238E27FC236}">
                <a16:creationId xmlns:a16="http://schemas.microsoft.com/office/drawing/2014/main" id="{6A4AC0F6-874C-7C4C-9547-94508CE42D0C}"/>
              </a:ext>
            </a:extLst>
          </p:cNvPr>
          <p:cNvSpPr>
            <a:spLocks noGrp="1"/>
          </p:cNvSpPr>
          <p:nvPr>
            <p:ph type="body" sz="quarter" idx="27" hasCustomPrompt="1"/>
          </p:nvPr>
        </p:nvSpPr>
        <p:spPr>
          <a:xfrm>
            <a:off x="1038044"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41" name="Text Placeholder 18">
            <a:extLst>
              <a:ext uri="{FF2B5EF4-FFF2-40B4-BE49-F238E27FC236}">
                <a16:creationId xmlns:a16="http://schemas.microsoft.com/office/drawing/2014/main" id="{EA3CCA23-6E76-8F41-9FED-4DB323AEC855}"/>
              </a:ext>
            </a:extLst>
          </p:cNvPr>
          <p:cNvSpPr>
            <a:spLocks noGrp="1"/>
          </p:cNvSpPr>
          <p:nvPr>
            <p:ph type="body" sz="quarter" idx="28"/>
          </p:nvPr>
        </p:nvSpPr>
        <p:spPr>
          <a:xfrm>
            <a:off x="1038044"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42" name="Picture Placeholder 16">
            <a:extLst>
              <a:ext uri="{FF2B5EF4-FFF2-40B4-BE49-F238E27FC236}">
                <a16:creationId xmlns:a16="http://schemas.microsoft.com/office/drawing/2014/main" id="{C2654D0F-1EF0-C945-B023-1561C866903C}"/>
              </a:ext>
            </a:extLst>
          </p:cNvPr>
          <p:cNvSpPr>
            <a:spLocks noGrp="1"/>
          </p:cNvSpPr>
          <p:nvPr>
            <p:ph type="pic" sz="quarter" idx="29"/>
          </p:nvPr>
        </p:nvSpPr>
        <p:spPr>
          <a:xfrm>
            <a:off x="3719251" y="4198047"/>
            <a:ext cx="923886" cy="922335"/>
          </a:xfrm>
        </p:spPr>
        <p:txBody>
          <a:bodyPr>
            <a:noAutofit/>
          </a:bodyPr>
          <a:lstStyle/>
          <a:p>
            <a:r>
              <a:rPr lang="en-US"/>
              <a:t>Click icon to add picture</a:t>
            </a:r>
            <a:endParaRPr lang="en-US" dirty="0"/>
          </a:p>
        </p:txBody>
      </p:sp>
      <p:sp>
        <p:nvSpPr>
          <p:cNvPr id="43" name="Text Placeholder 18">
            <a:extLst>
              <a:ext uri="{FF2B5EF4-FFF2-40B4-BE49-F238E27FC236}">
                <a16:creationId xmlns:a16="http://schemas.microsoft.com/office/drawing/2014/main" id="{117D52FF-094D-6749-8A26-B894CEF6ACBA}"/>
              </a:ext>
            </a:extLst>
          </p:cNvPr>
          <p:cNvSpPr>
            <a:spLocks noGrp="1"/>
          </p:cNvSpPr>
          <p:nvPr>
            <p:ph type="body" sz="quarter" idx="30" hasCustomPrompt="1"/>
          </p:nvPr>
        </p:nvSpPr>
        <p:spPr>
          <a:xfrm>
            <a:off x="3719251"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4" name="Text Placeholder 18">
            <a:extLst>
              <a:ext uri="{FF2B5EF4-FFF2-40B4-BE49-F238E27FC236}">
                <a16:creationId xmlns:a16="http://schemas.microsoft.com/office/drawing/2014/main" id="{0052C3E7-B5A5-E44C-91BD-16DB655583BE}"/>
              </a:ext>
            </a:extLst>
          </p:cNvPr>
          <p:cNvSpPr>
            <a:spLocks noGrp="1"/>
          </p:cNvSpPr>
          <p:nvPr>
            <p:ph type="body" sz="quarter" idx="31"/>
          </p:nvPr>
        </p:nvSpPr>
        <p:spPr>
          <a:xfrm>
            <a:off x="3719251"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45" name="Picture Placeholder 16">
            <a:extLst>
              <a:ext uri="{FF2B5EF4-FFF2-40B4-BE49-F238E27FC236}">
                <a16:creationId xmlns:a16="http://schemas.microsoft.com/office/drawing/2014/main" id="{D4C618F6-4987-274F-8D08-0934922ACA5A}"/>
              </a:ext>
            </a:extLst>
          </p:cNvPr>
          <p:cNvSpPr>
            <a:spLocks noGrp="1"/>
          </p:cNvSpPr>
          <p:nvPr>
            <p:ph type="pic" sz="quarter" idx="32"/>
          </p:nvPr>
        </p:nvSpPr>
        <p:spPr>
          <a:xfrm>
            <a:off x="6415955" y="4198047"/>
            <a:ext cx="923886" cy="922335"/>
          </a:xfrm>
        </p:spPr>
        <p:txBody>
          <a:bodyPr>
            <a:noAutofit/>
          </a:bodyPr>
          <a:lstStyle/>
          <a:p>
            <a:r>
              <a:rPr lang="en-US"/>
              <a:t>Click icon to add picture</a:t>
            </a:r>
            <a:endParaRPr lang="en-US" dirty="0"/>
          </a:p>
        </p:txBody>
      </p:sp>
      <p:sp>
        <p:nvSpPr>
          <p:cNvPr id="46" name="Text Placeholder 18">
            <a:extLst>
              <a:ext uri="{FF2B5EF4-FFF2-40B4-BE49-F238E27FC236}">
                <a16:creationId xmlns:a16="http://schemas.microsoft.com/office/drawing/2014/main" id="{04553546-0C16-4843-8655-70FFDC038AC2}"/>
              </a:ext>
            </a:extLst>
          </p:cNvPr>
          <p:cNvSpPr>
            <a:spLocks noGrp="1"/>
          </p:cNvSpPr>
          <p:nvPr>
            <p:ph type="body" sz="quarter" idx="33" hasCustomPrompt="1"/>
          </p:nvPr>
        </p:nvSpPr>
        <p:spPr>
          <a:xfrm>
            <a:off x="6415955"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7" name="Text Placeholder 18">
            <a:extLst>
              <a:ext uri="{FF2B5EF4-FFF2-40B4-BE49-F238E27FC236}">
                <a16:creationId xmlns:a16="http://schemas.microsoft.com/office/drawing/2014/main" id="{0F174D17-C816-804A-BED4-E43623C46686}"/>
              </a:ext>
            </a:extLst>
          </p:cNvPr>
          <p:cNvSpPr>
            <a:spLocks noGrp="1"/>
          </p:cNvSpPr>
          <p:nvPr>
            <p:ph type="body" sz="quarter" idx="34"/>
          </p:nvPr>
        </p:nvSpPr>
        <p:spPr>
          <a:xfrm>
            <a:off x="6415955"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48" name="Picture Placeholder 16">
            <a:extLst>
              <a:ext uri="{FF2B5EF4-FFF2-40B4-BE49-F238E27FC236}">
                <a16:creationId xmlns:a16="http://schemas.microsoft.com/office/drawing/2014/main" id="{3A5BCDFF-966C-EE4B-B676-0DC4FE521CDB}"/>
              </a:ext>
            </a:extLst>
          </p:cNvPr>
          <p:cNvSpPr>
            <a:spLocks noGrp="1"/>
          </p:cNvSpPr>
          <p:nvPr>
            <p:ph type="pic" sz="quarter" idx="35"/>
          </p:nvPr>
        </p:nvSpPr>
        <p:spPr>
          <a:xfrm>
            <a:off x="9097162" y="4198047"/>
            <a:ext cx="923886" cy="922335"/>
          </a:xfrm>
        </p:spPr>
        <p:txBody>
          <a:bodyPr>
            <a:noAutofit/>
          </a:bodyPr>
          <a:lstStyle/>
          <a:p>
            <a:r>
              <a:rPr lang="en-US"/>
              <a:t>Click icon to add picture</a:t>
            </a:r>
            <a:endParaRPr lang="en-US" dirty="0"/>
          </a:p>
        </p:txBody>
      </p:sp>
      <p:sp>
        <p:nvSpPr>
          <p:cNvPr id="49" name="Text Placeholder 18">
            <a:extLst>
              <a:ext uri="{FF2B5EF4-FFF2-40B4-BE49-F238E27FC236}">
                <a16:creationId xmlns:a16="http://schemas.microsoft.com/office/drawing/2014/main" id="{3E877DB1-D772-1B4C-8F31-F2C6ACE01CFC}"/>
              </a:ext>
            </a:extLst>
          </p:cNvPr>
          <p:cNvSpPr>
            <a:spLocks noGrp="1"/>
          </p:cNvSpPr>
          <p:nvPr>
            <p:ph type="body" sz="quarter" idx="36" hasCustomPrompt="1"/>
          </p:nvPr>
        </p:nvSpPr>
        <p:spPr>
          <a:xfrm>
            <a:off x="9097162"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0" name="Text Placeholder 18">
            <a:extLst>
              <a:ext uri="{FF2B5EF4-FFF2-40B4-BE49-F238E27FC236}">
                <a16:creationId xmlns:a16="http://schemas.microsoft.com/office/drawing/2014/main" id="{BE7B6561-93FC-9B47-B1F2-95F66BC3A859}"/>
              </a:ext>
            </a:extLst>
          </p:cNvPr>
          <p:cNvSpPr>
            <a:spLocks noGrp="1"/>
          </p:cNvSpPr>
          <p:nvPr>
            <p:ph type="body" sz="quarter" idx="37"/>
          </p:nvPr>
        </p:nvSpPr>
        <p:spPr>
          <a:xfrm>
            <a:off x="9097162"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51" name="Title 1">
            <a:extLst>
              <a:ext uri="{FF2B5EF4-FFF2-40B4-BE49-F238E27FC236}">
                <a16:creationId xmlns:a16="http://schemas.microsoft.com/office/drawing/2014/main" id="{373FEBAB-37BE-6B43-AFCA-653DB9B95900}"/>
              </a:ext>
            </a:extLst>
          </p:cNvPr>
          <p:cNvSpPr>
            <a:spLocks noGrp="1"/>
          </p:cNvSpPr>
          <p:nvPr>
            <p:ph type="ctrTitle"/>
          </p:nvPr>
        </p:nvSpPr>
        <p:spPr>
          <a:xfrm>
            <a:off x="916017" y="1033272"/>
            <a:ext cx="8357616" cy="969264"/>
          </a:xfrm>
        </p:spPr>
        <p:txBody>
          <a:bodyPr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24061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1730829" cy="365125"/>
          </a:xfrm>
          <a:prstGeom prst="rect">
            <a:avLst/>
          </a:prstGeom>
        </p:spPr>
        <p:txBody>
          <a:bodyPr vert="horz" lIns="91440" tIns="45720" rIns="91440" bIns="45720" rtlCol="0" anchor="ctr"/>
          <a:lstStyle>
            <a:lvl1pPr algn="l">
              <a:defRPr sz="1000">
                <a:solidFill>
                  <a:schemeClr val="tx2">
                    <a:lumMod val="60000"/>
                    <a:lumOff val="40000"/>
                  </a:schemeClr>
                </a:solidFill>
                <a:latin typeface="Tw Cen MT" panose="020B0602020104020603" pitchFamily="34" charset="77"/>
              </a:defRPr>
            </a:lvl1pPr>
          </a:lstStyle>
          <a:p>
            <a:fld id="{8BA0ED1B-1813-CA43-9C57-D85969C5BB08}" type="datetime1">
              <a:rPr lang="en-US" smtClean="0"/>
              <a:pPr/>
              <a:t>6/12/2022</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spc="50" baseline="0">
                <a:solidFill>
                  <a:schemeClr val="tx2">
                    <a:lumMod val="60000"/>
                    <a:lumOff val="40000"/>
                  </a:schemeClr>
                </a:solidFill>
                <a:latin typeface="Tw Cen MT" panose="020B0602020104020603" pitchFamily="34" charset="77"/>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10271342" y="6356350"/>
            <a:ext cx="1539658" cy="365125"/>
          </a:xfrm>
          <a:prstGeom prst="rect">
            <a:avLst/>
          </a:prstGeom>
        </p:spPr>
        <p:txBody>
          <a:bodyPr vert="horz" lIns="91440" tIns="45720" rIns="91440" bIns="45720" rtlCol="0" anchor="ctr"/>
          <a:lstStyle>
            <a:lvl1pPr algn="r">
              <a:defRPr sz="1000">
                <a:solidFill>
                  <a:schemeClr val="tx2">
                    <a:lumMod val="60000"/>
                    <a:lumOff val="40000"/>
                  </a:schemeClr>
                </a:solidFill>
                <a:latin typeface="Tw Cen MT" panose="020B0602020104020603" pitchFamily="34" charset="77"/>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54" r:id="rId5"/>
    <p:sldLayoutId id="2147483660" r:id="rId6"/>
    <p:sldLayoutId id="2147483661" r:id="rId7"/>
    <p:sldLayoutId id="2147483662" r:id="rId8"/>
    <p:sldLayoutId id="2147483663" r:id="rId9"/>
    <p:sldLayoutId id="2147483664" r:id="rId10"/>
    <p:sldLayoutId id="2147483652" r:id="rId11"/>
    <p:sldLayoutId id="2147483665" r:id="rId12"/>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8.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Popcorn boxes with popcorn">
            <a:extLst>
              <a:ext uri="{FF2B5EF4-FFF2-40B4-BE49-F238E27FC236}">
                <a16:creationId xmlns:a16="http://schemas.microsoft.com/office/drawing/2014/main" id="{AEC58393-FADE-4230-9BF7-311D876214B4}"/>
              </a:ext>
            </a:extLst>
          </p:cNvPr>
          <p:cNvPicPr>
            <a:picLocks noGrp="1" noChangeAspect="1"/>
          </p:cNvPicPr>
          <p:nvPr>
            <p:ph type="pic" sz="quarter" idx="10"/>
          </p:nvPr>
        </p:nvPicPr>
        <p:blipFill rotWithShape="1">
          <a:blip r:embed="rId2"/>
          <a:srcRect t="15431" b="300"/>
          <a:stretch/>
        </p:blipFill>
        <p:spPr>
          <a:xfrm>
            <a:off x="20" y="10"/>
            <a:ext cx="12191980" cy="6857990"/>
          </a:xfrm>
          <a:noFill/>
        </p:spPr>
      </p:pic>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2432050" y="2665037"/>
            <a:ext cx="7327900" cy="902916"/>
          </a:xfrm>
        </p:spPr>
        <p:txBody>
          <a:bodyPr anchor="ctr">
            <a:normAutofit/>
          </a:bodyPr>
          <a:lstStyle/>
          <a:p>
            <a:r>
              <a:rPr lang="en-US" sz="2800"/>
              <a:t>MICROSOFT STUDIOS FILM RECOMMENDATIONS</a:t>
            </a:r>
          </a:p>
        </p:txBody>
      </p:sp>
      <p:sp>
        <p:nvSpPr>
          <p:cNvPr id="3" name="Subtitle 2">
            <a:extLst>
              <a:ext uri="{FF2B5EF4-FFF2-40B4-BE49-F238E27FC236}">
                <a16:creationId xmlns:a16="http://schemas.microsoft.com/office/drawing/2014/main" id="{A068D447-28D3-4F5F-B2DC-FD67E9015868}"/>
              </a:ext>
            </a:extLst>
          </p:cNvPr>
          <p:cNvSpPr>
            <a:spLocks noGrp="1"/>
          </p:cNvSpPr>
          <p:nvPr>
            <p:ph type="body" idx="1"/>
          </p:nvPr>
        </p:nvSpPr>
        <p:spPr>
          <a:xfrm>
            <a:off x="3597462" y="3567953"/>
            <a:ext cx="4997076" cy="610066"/>
          </a:xfrm>
        </p:spPr>
        <p:txBody>
          <a:bodyPr>
            <a:normAutofit/>
          </a:bodyPr>
          <a:lstStyle/>
          <a:p>
            <a:r>
              <a:rPr lang="en-US" dirty="0"/>
              <a:t>Kevin Gross</a:t>
            </a:r>
          </a:p>
        </p:txBody>
      </p:sp>
      <p:pic>
        <p:nvPicPr>
          <p:cNvPr id="1026" name="Picture 2" descr="Microsoft Logo transparent PNG - StickPNG">
            <a:extLst>
              <a:ext uri="{FF2B5EF4-FFF2-40B4-BE49-F238E27FC236}">
                <a16:creationId xmlns:a16="http://schemas.microsoft.com/office/drawing/2014/main" id="{530D4929-BBB6-D94C-AD70-283C789672E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8255" b="38867"/>
          <a:stretch/>
        </p:blipFill>
        <p:spPr bwMode="auto">
          <a:xfrm>
            <a:off x="60858" y="6532302"/>
            <a:ext cx="1141977" cy="26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Picture Placeholder 61" descr="Vegetation">
            <a:extLst>
              <a:ext uri="{FF2B5EF4-FFF2-40B4-BE49-F238E27FC236}">
                <a16:creationId xmlns:a16="http://schemas.microsoft.com/office/drawing/2014/main" id="{A2FFB594-F12D-4187-B225-766DFDE5B4F3}"/>
              </a:ext>
            </a:extLst>
          </p:cNvPr>
          <p:cNvPicPr>
            <a:picLocks noGrp="1" noChangeAspect="1"/>
          </p:cNvPicPr>
          <p:nvPr>
            <p:ph type="pic" sz="quarter" idx="16"/>
          </p:nvPr>
        </p:nvPicPr>
        <p:blipFill rotWithShape="1">
          <a:blip r:embed="rId2"/>
          <a:srcRect/>
          <a:stretch/>
        </p:blipFill>
        <p:spPr>
          <a:xfrm>
            <a:off x="0" y="0"/>
            <a:ext cx="8534400" cy="6858000"/>
          </a:xfrm>
        </p:spPr>
      </p:pic>
      <p:sp>
        <p:nvSpPr>
          <p:cNvPr id="2" name="Title 1">
            <a:extLst>
              <a:ext uri="{FF2B5EF4-FFF2-40B4-BE49-F238E27FC236}">
                <a16:creationId xmlns:a16="http://schemas.microsoft.com/office/drawing/2014/main" id="{E5F191A4-7839-4F63-B17C-7C366C59488C}"/>
              </a:ext>
            </a:extLst>
          </p:cNvPr>
          <p:cNvSpPr>
            <a:spLocks noGrp="1"/>
          </p:cNvSpPr>
          <p:nvPr>
            <p:ph type="ctrTitle"/>
          </p:nvPr>
        </p:nvSpPr>
        <p:spPr>
          <a:xfrm>
            <a:off x="693684" y="879636"/>
            <a:ext cx="6294727" cy="1206888"/>
          </a:xfrm>
        </p:spPr>
        <p:txBody>
          <a:bodyPr/>
          <a:lstStyle/>
          <a:p>
            <a:r>
              <a:rPr lang="en-US" dirty="0"/>
              <a:t>Next Steps</a:t>
            </a:r>
          </a:p>
        </p:txBody>
      </p:sp>
      <p:sp>
        <p:nvSpPr>
          <p:cNvPr id="9" name="Text Placeholder 8">
            <a:extLst>
              <a:ext uri="{FF2B5EF4-FFF2-40B4-BE49-F238E27FC236}">
                <a16:creationId xmlns:a16="http://schemas.microsoft.com/office/drawing/2014/main" id="{6B7AFC44-0B03-0440-894A-F417DCE9DDF5}"/>
              </a:ext>
            </a:extLst>
          </p:cNvPr>
          <p:cNvSpPr>
            <a:spLocks noGrp="1"/>
          </p:cNvSpPr>
          <p:nvPr>
            <p:ph type="body" sz="quarter" idx="15"/>
          </p:nvPr>
        </p:nvSpPr>
        <p:spPr>
          <a:xfrm>
            <a:off x="1219032" y="2654299"/>
            <a:ext cx="3165475" cy="2705101"/>
          </a:xfrm>
        </p:spPr>
        <p:txBody>
          <a:bodyPr>
            <a:noAutofit/>
          </a:bodyPr>
          <a:lstStyle/>
          <a:p>
            <a:r>
              <a:rPr lang="en-US" dirty="0"/>
              <a:t>ROI</a:t>
            </a:r>
          </a:p>
          <a:p>
            <a:pPr lvl="1"/>
            <a:r>
              <a:rPr lang="en-US" dirty="0"/>
              <a:t>Analyze production budgets for each film and see what genre has the best return on investment based on movie gross.</a:t>
            </a:r>
          </a:p>
          <a:p>
            <a:endParaRPr lang="en-US" dirty="0"/>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type="body" sz="quarter" idx="13"/>
          </p:nvPr>
        </p:nvSpPr>
        <p:spPr>
          <a:xfrm>
            <a:off x="4661069" y="2654299"/>
            <a:ext cx="3165475" cy="2705101"/>
          </a:xfrm>
        </p:spPr>
        <p:txBody>
          <a:bodyPr vert="horz" lIns="91440" tIns="45720" rIns="91440" bIns="45720" rtlCol="0" anchor="t">
            <a:normAutofit/>
          </a:bodyPr>
          <a:lstStyle/>
          <a:p>
            <a:r>
              <a:rPr lang="en-US" dirty="0"/>
              <a:t>Marketing</a:t>
            </a:r>
          </a:p>
          <a:p>
            <a:pPr lvl="1"/>
            <a:r>
              <a:rPr lang="en-US" dirty="0"/>
              <a:t>Examine marketing budgets for each film to see where money was spent. Options could include out of home, linear TV advertising, digital advertising, custom content, etc. </a:t>
            </a:r>
          </a:p>
          <a:p>
            <a:endParaRPr lang="en-US" dirty="0"/>
          </a:p>
          <a:p>
            <a:endParaRPr lang="en-US" dirty="0"/>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type="body" sz="quarter" idx="14"/>
          </p:nvPr>
        </p:nvSpPr>
        <p:spPr>
          <a:xfrm>
            <a:off x="8115132" y="2654299"/>
            <a:ext cx="3165475" cy="2705101"/>
          </a:xfrm>
        </p:spPr>
        <p:txBody>
          <a:bodyPr vert="horz" lIns="91440" tIns="45720" rIns="91440" bIns="45720" rtlCol="0" anchor="t">
            <a:normAutofit/>
          </a:bodyPr>
          <a:lstStyle/>
          <a:p>
            <a:r>
              <a:rPr lang="en-US" dirty="0"/>
              <a:t>Competition</a:t>
            </a:r>
          </a:p>
          <a:p>
            <a:pPr lvl="1"/>
            <a:r>
              <a:rPr lang="en-US" dirty="0"/>
              <a:t>Evaluate the distribution strategy for movies since some films are going straight to home entertainment release rather than an exclusive theatrical window.</a:t>
            </a:r>
          </a:p>
          <a:p>
            <a:endParaRPr lang="en-US" dirty="0"/>
          </a:p>
        </p:txBody>
      </p:sp>
      <p:sp>
        <p:nvSpPr>
          <p:cNvPr id="8" name="Slide Number Placeholder 7">
            <a:extLst>
              <a:ext uri="{FF2B5EF4-FFF2-40B4-BE49-F238E27FC236}">
                <a16:creationId xmlns:a16="http://schemas.microsoft.com/office/drawing/2014/main" id="{19A1DB4D-ED7B-3640-82F3-DBA73297CF47}"/>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10</a:t>
            </a:fld>
            <a:endParaRPr lang="en-US" dirty="0"/>
          </a:p>
        </p:txBody>
      </p:sp>
      <p:pic>
        <p:nvPicPr>
          <p:cNvPr id="10" name="Picture 2" descr="Microsoft Logo transparent PNG - StickPNG">
            <a:extLst>
              <a:ext uri="{FF2B5EF4-FFF2-40B4-BE49-F238E27FC236}">
                <a16:creationId xmlns:a16="http://schemas.microsoft.com/office/drawing/2014/main" id="{4EE99ECE-3F5B-F300-6F5E-29CE16AADC5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8255" b="38867"/>
          <a:stretch/>
        </p:blipFill>
        <p:spPr bwMode="auto">
          <a:xfrm>
            <a:off x="60858" y="6532302"/>
            <a:ext cx="1141977" cy="26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15085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The insides of a red and yellow umbrella">
            <a:extLst>
              <a:ext uri="{FF2B5EF4-FFF2-40B4-BE49-F238E27FC236}">
                <a16:creationId xmlns:a16="http://schemas.microsoft.com/office/drawing/2014/main" id="{0C02B839-BD0F-4E42-B905-966EFC6BBAD6}"/>
              </a:ext>
            </a:extLst>
          </p:cNvPr>
          <p:cNvPicPr>
            <a:picLocks noGrp="1" noChangeAspect="1"/>
          </p:cNvPicPr>
          <p:nvPr>
            <p:ph type="pic" sz="quarter" idx="10"/>
          </p:nvPr>
        </p:nvPicPr>
        <p:blipFill rotWithShape="1">
          <a:blip r:embed="rId2"/>
          <a:srcRect r="30234"/>
          <a:stretch/>
        </p:blipFill>
        <p:spPr>
          <a:xfrm>
            <a:off x="3686175" y="10"/>
            <a:ext cx="8505825" cy="6857990"/>
          </a:xfrm>
          <a:noFill/>
        </p:spPr>
      </p:pic>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693683" y="879635"/>
            <a:ext cx="7659486" cy="1198178"/>
          </a:xfrm>
        </p:spPr>
        <p:txBody>
          <a:bodyPr wrap="square" anchor="ctr">
            <a:normAutofit/>
          </a:bodyPr>
          <a:lstStyle/>
          <a:p>
            <a:r>
              <a:rPr lang="en-US" dirty="0"/>
              <a:t>Questions?</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a:xfrm>
            <a:off x="693682" y="2551818"/>
            <a:ext cx="3174933" cy="3953309"/>
          </a:xfrm>
        </p:spPr>
        <p:txBody>
          <a:bodyPr>
            <a:normAutofit/>
          </a:bodyPr>
          <a:lstStyle/>
          <a:p>
            <a:r>
              <a:rPr lang="en-US" dirty="0"/>
              <a:t>Kevin Gross</a:t>
            </a:r>
          </a:p>
          <a:p>
            <a:endParaRPr lang="en-US" dirty="0"/>
          </a:p>
          <a:p>
            <a:r>
              <a:rPr lang="en-US" dirty="0"/>
              <a:t>kevgross89@gmail.com</a:t>
            </a:r>
          </a:p>
          <a:p>
            <a:endParaRPr lang="en-US" dirty="0"/>
          </a:p>
          <a:p>
            <a:r>
              <a:rPr lang="en-US" dirty="0"/>
              <a:t>github.com/kevgross89</a:t>
            </a:r>
          </a:p>
          <a:p>
            <a:endParaRPr lang="en-US" dirty="0"/>
          </a:p>
          <a:p>
            <a:r>
              <a:rPr lang="en-US" dirty="0"/>
              <a:t>linkedin.com/in/kevin-gross-312b7340/</a:t>
            </a:r>
          </a:p>
        </p:txBody>
      </p:sp>
      <p:sp>
        <p:nvSpPr>
          <p:cNvPr id="18" name="Date Placeholder 4" hidden="1">
            <a:extLst>
              <a:ext uri="{FF2B5EF4-FFF2-40B4-BE49-F238E27FC236}">
                <a16:creationId xmlns:a16="http://schemas.microsoft.com/office/drawing/2014/main" id="{348CF2B5-875B-6BF3-F497-41F1FD2B23B7}"/>
              </a:ext>
            </a:extLst>
          </p:cNvPr>
          <p:cNvSpPr>
            <a:spLocks noGrp="1"/>
          </p:cNvSpPr>
          <p:nvPr>
            <p:ph type="dt" sz="half" idx="4294967295"/>
          </p:nvPr>
        </p:nvSpPr>
        <p:spPr>
          <a:xfrm>
            <a:off x="381000" y="6356350"/>
            <a:ext cx="1730829" cy="365125"/>
          </a:xfrm>
        </p:spPr>
        <p:txBody>
          <a:bodyPr/>
          <a:lstStyle/>
          <a:p>
            <a:pPr>
              <a:spcAft>
                <a:spcPts val="600"/>
              </a:spcAft>
            </a:pPr>
            <a:fld id="{10B419B9-5288-FE4A-9F37-54AAEB8CA389}" type="datetime1">
              <a:rPr lang="en-US" smtClean="0"/>
              <a:pPr>
                <a:spcAft>
                  <a:spcPts val="600"/>
                </a:spcAft>
              </a:pPr>
              <a:t>6/12/2022</a:t>
            </a:fld>
            <a:endParaRPr lang="en-US"/>
          </a:p>
        </p:txBody>
      </p:sp>
      <p:sp>
        <p:nvSpPr>
          <p:cNvPr id="22" name="Slide Number Placeholder 6" hidden="1">
            <a:extLst>
              <a:ext uri="{FF2B5EF4-FFF2-40B4-BE49-F238E27FC236}">
                <a16:creationId xmlns:a16="http://schemas.microsoft.com/office/drawing/2014/main" id="{C2A1DB26-0C10-2298-2499-06C371E15D7B}"/>
              </a:ext>
            </a:extLst>
          </p:cNvPr>
          <p:cNvSpPr>
            <a:spLocks noGrp="1"/>
          </p:cNvSpPr>
          <p:nvPr>
            <p:ph type="sldNum" sz="quarter" idx="4294967295"/>
          </p:nvPr>
        </p:nvSpPr>
        <p:spPr>
          <a:xfrm>
            <a:off x="10271342" y="6356350"/>
            <a:ext cx="1539658" cy="365125"/>
          </a:xfrm>
        </p:spPr>
        <p:txBody>
          <a:bodyPr/>
          <a:lstStyle/>
          <a:p>
            <a:pPr>
              <a:spcAft>
                <a:spcPts val="600"/>
              </a:spcAft>
            </a:pPr>
            <a:fld id="{294A09A9-5501-47C1-A89A-A340965A2BE2}" type="slidenum">
              <a:rPr lang="en-US" smtClean="0"/>
              <a:pPr>
                <a:spcAft>
                  <a:spcPts val="600"/>
                </a:spcAft>
              </a:pPr>
              <a:t>11</a:t>
            </a:fld>
            <a:endParaRPr lang="en-US"/>
          </a:p>
        </p:txBody>
      </p:sp>
      <p:pic>
        <p:nvPicPr>
          <p:cNvPr id="7" name="Picture 2" descr="Microsoft Logo transparent PNG - StickPNG">
            <a:extLst>
              <a:ext uri="{FF2B5EF4-FFF2-40B4-BE49-F238E27FC236}">
                <a16:creationId xmlns:a16="http://schemas.microsoft.com/office/drawing/2014/main" id="{5F429334-0B58-0031-F4D8-2955C8F50A1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8255" b="38867"/>
          <a:stretch/>
        </p:blipFill>
        <p:spPr bwMode="auto">
          <a:xfrm>
            <a:off x="60858" y="6532302"/>
            <a:ext cx="1141977" cy="26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30" descr="Apartment building">
            <a:extLst>
              <a:ext uri="{FF2B5EF4-FFF2-40B4-BE49-F238E27FC236}">
                <a16:creationId xmlns:a16="http://schemas.microsoft.com/office/drawing/2014/main" id="{159EB775-0BAB-413A-A0AB-B56D3C0446D9}"/>
              </a:ext>
            </a:extLst>
          </p:cNvPr>
          <p:cNvPicPr>
            <a:picLocks noGrp="1" noChangeAspect="1"/>
          </p:cNvPicPr>
          <p:nvPr>
            <p:ph type="pic" sz="quarter" idx="13"/>
          </p:nvPr>
        </p:nvPicPr>
        <p:blipFill rotWithShape="1">
          <a:blip r:embed="rId2"/>
          <a:srcRect l="140" r="140"/>
          <a:stretch/>
        </p:blipFill>
        <p:spPr>
          <a:xfrm>
            <a:off x="3681047" y="0"/>
            <a:ext cx="8510952" cy="6858000"/>
          </a:xfrm>
        </p:spPr>
      </p:pic>
      <p:sp>
        <p:nvSpPr>
          <p:cNvPr id="51" name="Title 50">
            <a:extLst>
              <a:ext uri="{FF2B5EF4-FFF2-40B4-BE49-F238E27FC236}">
                <a16:creationId xmlns:a16="http://schemas.microsoft.com/office/drawing/2014/main" id="{92016388-C216-491D-B032-A86FF344C82A}"/>
              </a:ext>
            </a:extLst>
          </p:cNvPr>
          <p:cNvSpPr>
            <a:spLocks noGrp="1"/>
          </p:cNvSpPr>
          <p:nvPr>
            <p:ph type="ctrTitle"/>
          </p:nvPr>
        </p:nvSpPr>
        <p:spPr>
          <a:xfrm>
            <a:off x="693683" y="879635"/>
            <a:ext cx="6192892" cy="1198179"/>
          </a:xfrm>
        </p:spPr>
        <p:txBody>
          <a:bodyPr/>
          <a:lstStyle/>
          <a:p>
            <a:r>
              <a:rPr lang="en-US" dirty="0"/>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a:xfrm>
            <a:off x="916016" y="2551819"/>
            <a:ext cx="2952599" cy="3539265"/>
          </a:xfrm>
        </p:spPr>
        <p:txBody>
          <a:bodyPr vert="horz" lIns="91440" tIns="45720" rIns="91440" bIns="45720" rtlCol="0" anchor="t">
            <a:normAutofit/>
          </a:bodyPr>
          <a:lstStyle/>
          <a:p>
            <a:r>
              <a:rPr lang="en-US" dirty="0"/>
              <a:t>Overview</a:t>
            </a:r>
          </a:p>
          <a:p>
            <a:r>
              <a:rPr lang="en-US" dirty="0"/>
              <a:t>Primary Goal</a:t>
            </a:r>
          </a:p>
          <a:p>
            <a:r>
              <a:rPr lang="en-US" dirty="0"/>
              <a:t>Data &amp; Methods</a:t>
            </a:r>
          </a:p>
          <a:p>
            <a:r>
              <a:rPr lang="en-US" dirty="0"/>
              <a:t>Recommendations</a:t>
            </a:r>
          </a:p>
          <a:p>
            <a:r>
              <a:rPr lang="en-US" dirty="0"/>
              <a:t>Conclusions</a:t>
            </a:r>
          </a:p>
          <a:p>
            <a:r>
              <a:rPr lang="en-US" dirty="0"/>
              <a:t>Next Steps</a:t>
            </a:r>
          </a:p>
          <a:p>
            <a:endParaRPr lang="en-US" dirty="0"/>
          </a:p>
        </p:txBody>
      </p:sp>
      <p:sp>
        <p:nvSpPr>
          <p:cNvPr id="11" name="Slide Number Placeholder 10">
            <a:extLst>
              <a:ext uri="{FF2B5EF4-FFF2-40B4-BE49-F238E27FC236}">
                <a16:creationId xmlns:a16="http://schemas.microsoft.com/office/drawing/2014/main" id="{9451CBB1-D6CD-A445-96C5-A99E48240E48}"/>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2</a:t>
            </a:fld>
            <a:endParaRPr lang="en-US" dirty="0"/>
          </a:p>
        </p:txBody>
      </p:sp>
      <p:pic>
        <p:nvPicPr>
          <p:cNvPr id="6" name="Picture 2" descr="Microsoft Logo transparent PNG - StickPNG">
            <a:extLst>
              <a:ext uri="{FF2B5EF4-FFF2-40B4-BE49-F238E27FC236}">
                <a16:creationId xmlns:a16="http://schemas.microsoft.com/office/drawing/2014/main" id="{F37E9EF0-9C55-10E0-D572-FD240592C31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8255" b="38867"/>
          <a:stretch/>
        </p:blipFill>
        <p:spPr bwMode="auto">
          <a:xfrm>
            <a:off x="60858" y="6532302"/>
            <a:ext cx="1141977" cy="26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Placeholder 63" descr="Red leaves and mountain">
            <a:extLst>
              <a:ext uri="{FF2B5EF4-FFF2-40B4-BE49-F238E27FC236}">
                <a16:creationId xmlns:a16="http://schemas.microsoft.com/office/drawing/2014/main" id="{EA870367-83D5-4C8F-BF91-9A38F5E1AC57}"/>
              </a:ext>
            </a:extLst>
          </p:cNvPr>
          <p:cNvPicPr>
            <a:picLocks noGrp="1" noChangeAspect="1"/>
          </p:cNvPicPr>
          <p:nvPr>
            <p:ph type="pic" sz="quarter" idx="13"/>
          </p:nvPr>
        </p:nvPicPr>
        <p:blipFill rotWithShape="1">
          <a:blip r:embed="rId2"/>
          <a:srcRect r="16932" b="-1"/>
          <a:stretch/>
        </p:blipFill>
        <p:spPr>
          <a:xfrm>
            <a:off x="20" y="10"/>
            <a:ext cx="8534380" cy="6857990"/>
          </a:xfrm>
          <a:noFill/>
        </p:spPr>
      </p:pic>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096000" y="1106424"/>
            <a:ext cx="4446062" cy="916644"/>
          </a:xfrm>
        </p:spPr>
        <p:txBody>
          <a:bodyPr anchor="b">
            <a:normAutofit/>
          </a:bodyPr>
          <a:lstStyle/>
          <a:p>
            <a:r>
              <a:rPr lang="en-US" dirty="0"/>
              <a:t>Overview</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096000" y="2075245"/>
            <a:ext cx="4446062" cy="3295405"/>
          </a:xfrm>
        </p:spPr>
        <p:txBody>
          <a:bodyPr vert="horz" lIns="91440" tIns="45720" rIns="91440" bIns="45720" rtlCol="0">
            <a:normAutofit/>
          </a:bodyPr>
          <a:lstStyle/>
          <a:p>
            <a:pPr>
              <a:lnSpc>
                <a:spcPct val="115000"/>
              </a:lnSpc>
            </a:pPr>
            <a:r>
              <a:rPr lang="en-US" sz="1500" dirty="0"/>
              <a:t>Microsoft is seeing all the big companies create original video content and have decided this is a revenue stream they want to tap into. Their first thought is to create a new movie studio, but they do not know anything about creating movies. </a:t>
            </a:r>
          </a:p>
          <a:p>
            <a:pPr>
              <a:lnSpc>
                <a:spcPct val="115000"/>
              </a:lnSpc>
            </a:pPr>
            <a:r>
              <a:rPr lang="en-US" sz="1500" dirty="0"/>
              <a:t>This presentation explores what types of films perform best at the box office and translates those findings into actionable insights that Microsoft Studios can use to help decide what type of films to create.</a:t>
            </a:r>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10271342" y="6356350"/>
            <a:ext cx="1539658" cy="365125"/>
          </a:xfrm>
        </p:spPr>
        <p:txBody>
          <a:bodyPr anchor="ctr">
            <a:normAutofit/>
          </a:bodyPr>
          <a:lstStyle/>
          <a:p>
            <a:pPr>
              <a:spcAft>
                <a:spcPts val="600"/>
              </a:spcAft>
            </a:pPr>
            <a:fld id="{294A09A9-5501-47C1-A89A-A340965A2BE2}" type="slidenum">
              <a:rPr lang="en-US" smtClean="0"/>
              <a:pPr>
                <a:spcAft>
                  <a:spcPts val="600"/>
                </a:spcAft>
              </a:pPr>
              <a:t>3</a:t>
            </a:fld>
            <a:endParaRPr lang="en-US"/>
          </a:p>
        </p:txBody>
      </p:sp>
      <p:pic>
        <p:nvPicPr>
          <p:cNvPr id="6" name="Picture 2" descr="Microsoft Logo transparent PNG - StickPNG">
            <a:extLst>
              <a:ext uri="{FF2B5EF4-FFF2-40B4-BE49-F238E27FC236}">
                <a16:creationId xmlns:a16="http://schemas.microsoft.com/office/drawing/2014/main" id="{082C7005-4CC7-9542-FD29-7B192DF3773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8255" b="38867"/>
          <a:stretch/>
        </p:blipFill>
        <p:spPr bwMode="auto">
          <a:xfrm>
            <a:off x="60858" y="6532302"/>
            <a:ext cx="1141977" cy="26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9860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Close up of top of bridge">
            <a:extLst>
              <a:ext uri="{FF2B5EF4-FFF2-40B4-BE49-F238E27FC236}">
                <a16:creationId xmlns:a16="http://schemas.microsoft.com/office/drawing/2014/main" id="{032D3464-35A7-A04C-BFD9-82F88CBEEAC0}"/>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0" y="0"/>
            <a:ext cx="12192000" cy="6858000"/>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2432050" y="2325824"/>
            <a:ext cx="7327900" cy="902916"/>
          </a:xfrm>
        </p:spPr>
        <p:txBody>
          <a:bodyPr anchor="ctr">
            <a:normAutofit/>
          </a:bodyPr>
          <a:lstStyle/>
          <a:p>
            <a:r>
              <a:rPr lang="en-US" dirty="0"/>
              <a:t>PRIMARY GOAL</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2803422" y="3170903"/>
            <a:ext cx="6585155" cy="1036613"/>
          </a:xfrm>
        </p:spPr>
        <p:txBody>
          <a:bodyPr vert="horz" lIns="91440" tIns="45720" rIns="91440" bIns="45720" rtlCol="0" anchor="t">
            <a:normAutofit fontScale="92500" lnSpcReduction="10000"/>
          </a:bodyPr>
          <a:lstStyle/>
          <a:p>
            <a:r>
              <a:rPr lang="en-US" dirty="0"/>
              <a:t>Use descriptive analysis of movie studio data to give Microsoft 3 concrete business recommendations on how to best approach making films for their new movie studio.</a:t>
            </a:r>
          </a:p>
        </p:txBody>
      </p:sp>
      <p:pic>
        <p:nvPicPr>
          <p:cNvPr id="5" name="Picture 2" descr="Microsoft Logo transparent PNG - StickPNG">
            <a:extLst>
              <a:ext uri="{FF2B5EF4-FFF2-40B4-BE49-F238E27FC236}">
                <a16:creationId xmlns:a16="http://schemas.microsoft.com/office/drawing/2014/main" id="{AE5CFEBE-D8B0-D174-7767-1EC86397148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8255" b="38867"/>
          <a:stretch/>
        </p:blipFill>
        <p:spPr bwMode="auto">
          <a:xfrm>
            <a:off x="60858" y="6532302"/>
            <a:ext cx="1141977" cy="26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6797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Placeholder 35" descr="Red chair against a red wall with a green floor">
            <a:extLst>
              <a:ext uri="{FF2B5EF4-FFF2-40B4-BE49-F238E27FC236}">
                <a16:creationId xmlns:a16="http://schemas.microsoft.com/office/drawing/2014/main" id="{D7A6C408-D15C-C140-8E3E-B96A9E60D43A}"/>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a:stretch/>
        </p:blipFill>
        <p:spPr>
          <a:xfrm>
            <a:off x="0" y="0"/>
            <a:ext cx="12192000" cy="6858000"/>
          </a:xfrm>
        </p:spPr>
      </p:pic>
      <p:sp>
        <p:nvSpPr>
          <p:cNvPr id="2" name="Title 1">
            <a:extLst>
              <a:ext uri="{FF2B5EF4-FFF2-40B4-BE49-F238E27FC236}">
                <a16:creationId xmlns:a16="http://schemas.microsoft.com/office/drawing/2014/main" id="{27A6F7BB-30A8-4980-AD4A-2FB0B53FA6C9}"/>
              </a:ext>
            </a:extLst>
          </p:cNvPr>
          <p:cNvSpPr>
            <a:spLocks noGrp="1"/>
          </p:cNvSpPr>
          <p:nvPr>
            <p:ph type="ctrTitle"/>
          </p:nvPr>
        </p:nvSpPr>
        <p:spPr>
          <a:xfrm>
            <a:off x="916017" y="775887"/>
            <a:ext cx="8357616" cy="1088136"/>
          </a:xfrm>
        </p:spPr>
        <p:txBody>
          <a:bodyPr anchor="ctr"/>
          <a:lstStyle/>
          <a:p>
            <a:r>
              <a:rPr lang="en-US" dirty="0"/>
              <a:t>Data &amp; Methods</a:t>
            </a:r>
          </a:p>
        </p:txBody>
      </p:sp>
      <p:sp>
        <p:nvSpPr>
          <p:cNvPr id="8" name="Text Placeholder 7">
            <a:extLst>
              <a:ext uri="{FF2B5EF4-FFF2-40B4-BE49-F238E27FC236}">
                <a16:creationId xmlns:a16="http://schemas.microsoft.com/office/drawing/2014/main" id="{61C7C316-257C-D546-909D-98FD50663C5D}"/>
              </a:ext>
            </a:extLst>
          </p:cNvPr>
          <p:cNvSpPr>
            <a:spLocks noGrp="1"/>
          </p:cNvSpPr>
          <p:nvPr>
            <p:ph type="body" sz="quarter" idx="15"/>
          </p:nvPr>
        </p:nvSpPr>
        <p:spPr>
          <a:xfrm>
            <a:off x="6784136" y="2331638"/>
            <a:ext cx="2917826" cy="618154"/>
          </a:xfrm>
        </p:spPr>
        <p:txBody>
          <a:bodyPr/>
          <a:lstStyle/>
          <a:p>
            <a:pPr algn="ctr"/>
            <a:r>
              <a:rPr lang="en-US" dirty="0"/>
              <a:t>Box Office Mojo</a:t>
            </a:r>
          </a:p>
          <a:p>
            <a:pPr algn="ctr"/>
            <a:r>
              <a:rPr lang="en-US" sz="1400" dirty="0"/>
              <a:t>Movie Gross Data</a:t>
            </a:r>
          </a:p>
        </p:txBody>
      </p:sp>
      <p:sp>
        <p:nvSpPr>
          <p:cNvPr id="22" name="Text Placeholder 21">
            <a:extLst>
              <a:ext uri="{FF2B5EF4-FFF2-40B4-BE49-F238E27FC236}">
                <a16:creationId xmlns:a16="http://schemas.microsoft.com/office/drawing/2014/main" id="{EC1EC5C0-B9F3-0D47-8C7B-A2B7D2AEE4F7}"/>
              </a:ext>
            </a:extLst>
          </p:cNvPr>
          <p:cNvSpPr>
            <a:spLocks noGrp="1"/>
          </p:cNvSpPr>
          <p:nvPr>
            <p:ph type="body" sz="quarter" idx="21"/>
          </p:nvPr>
        </p:nvSpPr>
        <p:spPr>
          <a:xfrm>
            <a:off x="6784136" y="3683553"/>
            <a:ext cx="2917826" cy="695539"/>
          </a:xfrm>
        </p:spPr>
        <p:txBody>
          <a:bodyPr/>
          <a:lstStyle/>
          <a:p>
            <a:pPr algn="ctr"/>
            <a:r>
              <a:rPr lang="en-US" dirty="0"/>
              <a:t>The Movie Database</a:t>
            </a:r>
          </a:p>
          <a:p>
            <a:pPr algn="ctr"/>
            <a:r>
              <a:rPr lang="en-US" sz="1400" dirty="0"/>
              <a:t>Movie Information</a:t>
            </a:r>
          </a:p>
        </p:txBody>
      </p:sp>
      <p:sp>
        <p:nvSpPr>
          <p:cNvPr id="19" name="Text Placeholder 18">
            <a:extLst>
              <a:ext uri="{FF2B5EF4-FFF2-40B4-BE49-F238E27FC236}">
                <a16:creationId xmlns:a16="http://schemas.microsoft.com/office/drawing/2014/main" id="{906069F0-DCEB-274D-A1F5-6D1469AC8281}"/>
              </a:ext>
            </a:extLst>
          </p:cNvPr>
          <p:cNvSpPr>
            <a:spLocks noGrp="1"/>
          </p:cNvSpPr>
          <p:nvPr>
            <p:ph type="body" sz="quarter" idx="18"/>
          </p:nvPr>
        </p:nvSpPr>
        <p:spPr>
          <a:xfrm>
            <a:off x="6581800" y="5207856"/>
            <a:ext cx="3322498" cy="618154"/>
          </a:xfrm>
        </p:spPr>
        <p:txBody>
          <a:bodyPr/>
          <a:lstStyle/>
          <a:p>
            <a:pPr algn="ctr"/>
            <a:r>
              <a:rPr lang="en-US" dirty="0"/>
              <a:t>IMDB</a:t>
            </a:r>
          </a:p>
          <a:p>
            <a:pPr algn="ctr"/>
            <a:r>
              <a:rPr lang="en-US" sz="1400" dirty="0"/>
              <a:t>Movie Basics &amp; Movie Ratings</a:t>
            </a:r>
          </a:p>
        </p:txBody>
      </p:sp>
      <p:sp>
        <p:nvSpPr>
          <p:cNvPr id="5" name="Slide Number Placeholder 4">
            <a:extLst>
              <a:ext uri="{FF2B5EF4-FFF2-40B4-BE49-F238E27FC236}">
                <a16:creationId xmlns:a16="http://schemas.microsoft.com/office/drawing/2014/main" id="{F74E9B7C-11D8-F940-9059-4281229A594D}"/>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5</a:t>
            </a:fld>
            <a:endParaRPr lang="en-US" dirty="0"/>
          </a:p>
        </p:txBody>
      </p:sp>
      <p:pic>
        <p:nvPicPr>
          <p:cNvPr id="1026" name="Picture 2" descr="Box Office Mojo - Wikipedia">
            <a:extLst>
              <a:ext uri="{FF2B5EF4-FFF2-40B4-BE49-F238E27FC236}">
                <a16:creationId xmlns:a16="http://schemas.microsoft.com/office/drawing/2014/main" id="{AD733DE2-D3E6-1E58-0D39-9838E78E3F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0223" y="1639378"/>
            <a:ext cx="1225652" cy="69553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A5B9394A-6729-5610-087D-9EF0805EF7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65376" y="4589701"/>
            <a:ext cx="1225652" cy="618155"/>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Placeholder 39">
            <a:extLst>
              <a:ext uri="{FF2B5EF4-FFF2-40B4-BE49-F238E27FC236}">
                <a16:creationId xmlns:a16="http://schemas.microsoft.com/office/drawing/2014/main" id="{76DEC760-0A32-5F71-3BB4-3DF8D76A0A79}"/>
              </a:ext>
            </a:extLst>
          </p:cNvPr>
          <p:cNvPicPr>
            <a:picLocks noGrp="1" noChangeAspect="1"/>
          </p:cNvPicPr>
          <p:nvPr>
            <p:ph type="pic" sz="quarter" idx="20"/>
          </p:nvPr>
        </p:nvPicPr>
        <p:blipFill rotWithShape="1">
          <a:blip r:embed="rId5">
            <a:extLst>
              <a:ext uri="{96DAC541-7B7A-43D3-8B79-37D633B846F1}">
                <asvg:svgBlip xmlns:asvg="http://schemas.microsoft.com/office/drawing/2016/SVG/main" r:embed="rId6"/>
              </a:ext>
            </a:extLst>
          </a:blip>
          <a:srcRect l="-81" r="-361"/>
          <a:stretch/>
        </p:blipFill>
        <p:spPr>
          <a:xfrm>
            <a:off x="6410562" y="3202421"/>
            <a:ext cx="3664974" cy="481132"/>
          </a:xfrm>
        </p:spPr>
      </p:pic>
      <p:sp>
        <p:nvSpPr>
          <p:cNvPr id="11" name="Content Placeholder 2">
            <a:extLst>
              <a:ext uri="{FF2B5EF4-FFF2-40B4-BE49-F238E27FC236}">
                <a16:creationId xmlns:a16="http://schemas.microsoft.com/office/drawing/2014/main" id="{6391CED7-45E2-9CC9-018D-3FF75C880616}"/>
              </a:ext>
            </a:extLst>
          </p:cNvPr>
          <p:cNvSpPr txBox="1">
            <a:spLocks/>
          </p:cNvSpPr>
          <p:nvPr/>
        </p:nvSpPr>
        <p:spPr>
          <a:xfrm>
            <a:off x="1497407" y="2066544"/>
            <a:ext cx="4090990" cy="353926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spc="300" dirty="0">
                <a:solidFill>
                  <a:schemeClr val="bg1"/>
                </a:solidFill>
                <a:latin typeface="Tw Cen MT" panose="020B0602020104020603" pitchFamily="34" charset="77"/>
              </a:rPr>
              <a:t>Movie studio data from 2010 to 2018 was used from 3 resources to better understand why movies perform well at the domestic box office.</a:t>
            </a:r>
          </a:p>
        </p:txBody>
      </p:sp>
      <p:pic>
        <p:nvPicPr>
          <p:cNvPr id="12" name="Picture 2" descr="Microsoft Logo transparent PNG - StickPNG">
            <a:extLst>
              <a:ext uri="{FF2B5EF4-FFF2-40B4-BE49-F238E27FC236}">
                <a16:creationId xmlns:a16="http://schemas.microsoft.com/office/drawing/2014/main" id="{C46C89E4-6477-E2B8-BF67-81561311189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38255" b="38867"/>
          <a:stretch/>
        </p:blipFill>
        <p:spPr bwMode="auto">
          <a:xfrm>
            <a:off x="60858" y="6532302"/>
            <a:ext cx="1141977" cy="26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7453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021871-F719-9FA2-CAD0-25EF5F064EF7}"/>
              </a:ext>
            </a:extLst>
          </p:cNvPr>
          <p:cNvSpPr>
            <a:spLocks noGrp="1"/>
          </p:cNvSpPr>
          <p:nvPr>
            <p:ph type="ctrTitle"/>
          </p:nvPr>
        </p:nvSpPr>
        <p:spPr/>
        <p:txBody>
          <a:bodyPr/>
          <a:lstStyle/>
          <a:p>
            <a:r>
              <a:rPr lang="en-US" sz="3800" dirty="0"/>
              <a:t>Recommendation</a:t>
            </a:r>
            <a:r>
              <a:rPr lang="en-US" dirty="0"/>
              <a:t> #1</a:t>
            </a:r>
          </a:p>
        </p:txBody>
      </p:sp>
      <p:sp>
        <p:nvSpPr>
          <p:cNvPr id="4" name="Subtitle 3">
            <a:extLst>
              <a:ext uri="{FF2B5EF4-FFF2-40B4-BE49-F238E27FC236}">
                <a16:creationId xmlns:a16="http://schemas.microsoft.com/office/drawing/2014/main" id="{FFB6D901-1486-58E5-C59E-E05F0A5590A5}"/>
              </a:ext>
            </a:extLst>
          </p:cNvPr>
          <p:cNvSpPr>
            <a:spLocks noGrp="1"/>
          </p:cNvSpPr>
          <p:nvPr>
            <p:ph type="subTitle" idx="1"/>
          </p:nvPr>
        </p:nvSpPr>
        <p:spPr/>
        <p:txBody>
          <a:bodyPr/>
          <a:lstStyle/>
          <a:p>
            <a:pPr marL="342900" indent="-342900">
              <a:buFont typeface="Arial" panose="020B0604020202020204" pitchFamily="34" charset="0"/>
              <a:buChar char="•"/>
            </a:pPr>
            <a:r>
              <a:rPr lang="en-US" dirty="0"/>
              <a:t>Produce movies that are comedy, drama, action or adventure films.</a:t>
            </a:r>
          </a:p>
          <a:p>
            <a:pPr marL="342900" indent="-342900">
              <a:buFont typeface="Arial" panose="020B0604020202020204" pitchFamily="34" charset="0"/>
              <a:buChar char="•"/>
            </a:pPr>
            <a:r>
              <a:rPr lang="en-US" dirty="0"/>
              <a:t>Avoid making movies that are war, musical, or western films.</a:t>
            </a:r>
          </a:p>
          <a:p>
            <a:endParaRPr lang="en-US" dirty="0"/>
          </a:p>
        </p:txBody>
      </p:sp>
      <p:sp>
        <p:nvSpPr>
          <p:cNvPr id="6" name="Footer Placeholder 5">
            <a:extLst>
              <a:ext uri="{FF2B5EF4-FFF2-40B4-BE49-F238E27FC236}">
                <a16:creationId xmlns:a16="http://schemas.microsoft.com/office/drawing/2014/main" id="{10E69968-080F-4BFE-42FC-ED446946F4DE}"/>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9840E49D-92C7-37C3-4A97-D3C3287040B4}"/>
              </a:ext>
            </a:extLst>
          </p:cNvPr>
          <p:cNvSpPr>
            <a:spLocks noGrp="1"/>
          </p:cNvSpPr>
          <p:nvPr>
            <p:ph type="sldNum" sz="quarter" idx="12"/>
          </p:nvPr>
        </p:nvSpPr>
        <p:spPr/>
        <p:txBody>
          <a:bodyPr/>
          <a:lstStyle/>
          <a:p>
            <a:fld id="{294A09A9-5501-47C1-A89A-A340965A2BE2}" type="slidenum">
              <a:rPr lang="en-US" smtClean="0"/>
              <a:pPr/>
              <a:t>6</a:t>
            </a:fld>
            <a:endParaRPr lang="en-US" dirty="0"/>
          </a:p>
        </p:txBody>
      </p:sp>
      <p:pic>
        <p:nvPicPr>
          <p:cNvPr id="11" name="Picture 10" descr="Chart, bar chart&#10;&#10;Description automatically generated">
            <a:extLst>
              <a:ext uri="{FF2B5EF4-FFF2-40B4-BE49-F238E27FC236}">
                <a16:creationId xmlns:a16="http://schemas.microsoft.com/office/drawing/2014/main" id="{45976B0E-EBEE-2CD9-C2A2-4E60C3E8C540}"/>
              </a:ext>
            </a:extLst>
          </p:cNvPr>
          <p:cNvPicPr>
            <a:picLocks noChangeAspect="1"/>
          </p:cNvPicPr>
          <p:nvPr/>
        </p:nvPicPr>
        <p:blipFill>
          <a:blip r:embed="rId2"/>
          <a:stretch>
            <a:fillRect/>
          </a:stretch>
        </p:blipFill>
        <p:spPr>
          <a:xfrm>
            <a:off x="4726153" y="2197509"/>
            <a:ext cx="7416788" cy="4238164"/>
          </a:xfrm>
          <a:prstGeom prst="rect">
            <a:avLst/>
          </a:prstGeom>
        </p:spPr>
      </p:pic>
      <p:pic>
        <p:nvPicPr>
          <p:cNvPr id="8" name="Picture 2" descr="Microsoft Logo transparent PNG - StickPNG">
            <a:extLst>
              <a:ext uri="{FF2B5EF4-FFF2-40B4-BE49-F238E27FC236}">
                <a16:creationId xmlns:a16="http://schemas.microsoft.com/office/drawing/2014/main" id="{D638D24B-2699-D11B-3E12-28CE695968B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8255" b="38867"/>
          <a:stretch/>
        </p:blipFill>
        <p:spPr bwMode="auto">
          <a:xfrm>
            <a:off x="60858" y="6532302"/>
            <a:ext cx="1141977" cy="26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7259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FFB6D901-1486-58E5-C59E-E05F0A5590A5}"/>
              </a:ext>
            </a:extLst>
          </p:cNvPr>
          <p:cNvSpPr>
            <a:spLocks noGrp="1"/>
          </p:cNvSpPr>
          <p:nvPr>
            <p:ph type="subTitle" idx="1"/>
          </p:nvPr>
        </p:nvSpPr>
        <p:spPr/>
        <p:txBody>
          <a:bodyPr/>
          <a:lstStyle/>
          <a:p>
            <a:pPr marL="342900" indent="-342900">
              <a:buFont typeface="Arial" panose="020B0604020202020204" pitchFamily="34" charset="0"/>
              <a:buChar char="•"/>
            </a:pPr>
            <a:r>
              <a:rPr lang="en-US" dirty="0"/>
              <a:t>Make movies 130 to 170 minutes long.</a:t>
            </a:r>
          </a:p>
          <a:p>
            <a:pPr marL="342900" indent="-342900">
              <a:buFont typeface="Arial" panose="020B0604020202020204" pitchFamily="34" charset="0"/>
              <a:buChar char="•"/>
            </a:pPr>
            <a:r>
              <a:rPr lang="en-US" dirty="0"/>
              <a:t>Avoid making movies that are shorter than 130 minutes and longer than 180 minutes.</a:t>
            </a:r>
          </a:p>
          <a:p>
            <a:endParaRPr lang="en-US" dirty="0"/>
          </a:p>
        </p:txBody>
      </p:sp>
      <p:sp>
        <p:nvSpPr>
          <p:cNvPr id="6" name="Footer Placeholder 5">
            <a:extLst>
              <a:ext uri="{FF2B5EF4-FFF2-40B4-BE49-F238E27FC236}">
                <a16:creationId xmlns:a16="http://schemas.microsoft.com/office/drawing/2014/main" id="{10E69968-080F-4BFE-42FC-ED446946F4DE}"/>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9840E49D-92C7-37C3-4A97-D3C3287040B4}"/>
              </a:ext>
            </a:extLst>
          </p:cNvPr>
          <p:cNvSpPr>
            <a:spLocks noGrp="1"/>
          </p:cNvSpPr>
          <p:nvPr>
            <p:ph type="sldNum" sz="quarter" idx="12"/>
          </p:nvPr>
        </p:nvSpPr>
        <p:spPr/>
        <p:txBody>
          <a:bodyPr/>
          <a:lstStyle/>
          <a:p>
            <a:fld id="{294A09A9-5501-47C1-A89A-A340965A2BE2}" type="slidenum">
              <a:rPr lang="en-US" smtClean="0"/>
              <a:pPr/>
              <a:t>7</a:t>
            </a:fld>
            <a:endParaRPr lang="en-US" dirty="0"/>
          </a:p>
        </p:txBody>
      </p:sp>
      <p:sp>
        <p:nvSpPr>
          <p:cNvPr id="3" name="Title 2">
            <a:extLst>
              <a:ext uri="{FF2B5EF4-FFF2-40B4-BE49-F238E27FC236}">
                <a16:creationId xmlns:a16="http://schemas.microsoft.com/office/drawing/2014/main" id="{E6021871-F719-9FA2-CAD0-25EF5F064EF7}"/>
              </a:ext>
            </a:extLst>
          </p:cNvPr>
          <p:cNvSpPr>
            <a:spLocks noGrp="1"/>
          </p:cNvSpPr>
          <p:nvPr>
            <p:ph type="ctrTitle"/>
          </p:nvPr>
        </p:nvSpPr>
        <p:spPr/>
        <p:txBody>
          <a:bodyPr/>
          <a:lstStyle/>
          <a:p>
            <a:r>
              <a:rPr lang="en-US" sz="3800" dirty="0"/>
              <a:t>Recommendation</a:t>
            </a:r>
            <a:r>
              <a:rPr lang="en-US" dirty="0"/>
              <a:t> #2</a:t>
            </a:r>
          </a:p>
        </p:txBody>
      </p:sp>
      <p:pic>
        <p:nvPicPr>
          <p:cNvPr id="12" name="Picture 11" descr="Chart, bar chart&#10;&#10;Description automatically generated">
            <a:extLst>
              <a:ext uri="{FF2B5EF4-FFF2-40B4-BE49-F238E27FC236}">
                <a16:creationId xmlns:a16="http://schemas.microsoft.com/office/drawing/2014/main" id="{AE624CED-740D-5E5B-F7E0-5C4C6E91B225}"/>
              </a:ext>
            </a:extLst>
          </p:cNvPr>
          <p:cNvPicPr>
            <a:picLocks noChangeAspect="1"/>
          </p:cNvPicPr>
          <p:nvPr/>
        </p:nvPicPr>
        <p:blipFill>
          <a:blip r:embed="rId2"/>
          <a:stretch>
            <a:fillRect/>
          </a:stretch>
        </p:blipFill>
        <p:spPr>
          <a:xfrm>
            <a:off x="4608256" y="2205344"/>
            <a:ext cx="7583744" cy="4333568"/>
          </a:xfrm>
          <a:prstGeom prst="rect">
            <a:avLst/>
          </a:prstGeom>
        </p:spPr>
      </p:pic>
    </p:spTree>
    <p:extLst>
      <p:ext uri="{BB962C8B-B14F-4D97-AF65-F5344CB8AC3E}">
        <p14:creationId xmlns:p14="http://schemas.microsoft.com/office/powerpoint/2010/main" val="6659755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FFB6D901-1486-58E5-C59E-E05F0A5590A5}"/>
              </a:ext>
            </a:extLst>
          </p:cNvPr>
          <p:cNvSpPr>
            <a:spLocks noGrp="1"/>
          </p:cNvSpPr>
          <p:nvPr>
            <p:ph type="subTitle" idx="1"/>
          </p:nvPr>
        </p:nvSpPr>
        <p:spPr/>
        <p:txBody>
          <a:bodyPr/>
          <a:lstStyle/>
          <a:p>
            <a:pPr marL="342900" indent="-342900">
              <a:buFont typeface="Arial" panose="020B0604020202020204" pitchFamily="34" charset="0"/>
              <a:buChar char="•"/>
            </a:pPr>
            <a:r>
              <a:rPr lang="en-US" dirty="0"/>
              <a:t>Release movies in May, June, July or December.</a:t>
            </a:r>
          </a:p>
          <a:p>
            <a:pPr marL="342900" indent="-342900">
              <a:buFont typeface="Arial" panose="020B0604020202020204" pitchFamily="34" charset="0"/>
              <a:buChar char="•"/>
            </a:pPr>
            <a:r>
              <a:rPr lang="en-US" dirty="0"/>
              <a:t>Avoid releasing films in September and October.</a:t>
            </a:r>
          </a:p>
          <a:p>
            <a:endParaRPr lang="en-US" dirty="0"/>
          </a:p>
        </p:txBody>
      </p:sp>
      <p:sp>
        <p:nvSpPr>
          <p:cNvPr id="6" name="Footer Placeholder 5">
            <a:extLst>
              <a:ext uri="{FF2B5EF4-FFF2-40B4-BE49-F238E27FC236}">
                <a16:creationId xmlns:a16="http://schemas.microsoft.com/office/drawing/2014/main" id="{10E69968-080F-4BFE-42FC-ED446946F4DE}"/>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9840E49D-92C7-37C3-4A97-D3C3287040B4}"/>
              </a:ext>
            </a:extLst>
          </p:cNvPr>
          <p:cNvSpPr>
            <a:spLocks noGrp="1"/>
          </p:cNvSpPr>
          <p:nvPr>
            <p:ph type="sldNum" sz="quarter" idx="12"/>
          </p:nvPr>
        </p:nvSpPr>
        <p:spPr/>
        <p:txBody>
          <a:bodyPr/>
          <a:lstStyle/>
          <a:p>
            <a:fld id="{294A09A9-5501-47C1-A89A-A340965A2BE2}" type="slidenum">
              <a:rPr lang="en-US" smtClean="0"/>
              <a:pPr/>
              <a:t>8</a:t>
            </a:fld>
            <a:endParaRPr lang="en-US" dirty="0"/>
          </a:p>
        </p:txBody>
      </p:sp>
      <p:sp>
        <p:nvSpPr>
          <p:cNvPr id="3" name="Title 2">
            <a:extLst>
              <a:ext uri="{FF2B5EF4-FFF2-40B4-BE49-F238E27FC236}">
                <a16:creationId xmlns:a16="http://schemas.microsoft.com/office/drawing/2014/main" id="{E6021871-F719-9FA2-CAD0-25EF5F064EF7}"/>
              </a:ext>
            </a:extLst>
          </p:cNvPr>
          <p:cNvSpPr>
            <a:spLocks noGrp="1"/>
          </p:cNvSpPr>
          <p:nvPr>
            <p:ph type="ctrTitle"/>
          </p:nvPr>
        </p:nvSpPr>
        <p:spPr/>
        <p:txBody>
          <a:bodyPr/>
          <a:lstStyle/>
          <a:p>
            <a:r>
              <a:rPr lang="en-US" sz="3800" dirty="0"/>
              <a:t>Recommendation</a:t>
            </a:r>
            <a:r>
              <a:rPr lang="en-US" dirty="0"/>
              <a:t> #3</a:t>
            </a:r>
          </a:p>
        </p:txBody>
      </p:sp>
      <p:pic>
        <p:nvPicPr>
          <p:cNvPr id="9" name="Picture 8" descr="Chart, bar chart&#10;&#10;Description automatically generated">
            <a:extLst>
              <a:ext uri="{FF2B5EF4-FFF2-40B4-BE49-F238E27FC236}">
                <a16:creationId xmlns:a16="http://schemas.microsoft.com/office/drawing/2014/main" id="{50BCDC2F-190D-94F6-8FF1-35FD9030AFE3}"/>
              </a:ext>
            </a:extLst>
          </p:cNvPr>
          <p:cNvPicPr>
            <a:picLocks noChangeAspect="1"/>
          </p:cNvPicPr>
          <p:nvPr/>
        </p:nvPicPr>
        <p:blipFill>
          <a:blip r:embed="rId2"/>
          <a:stretch>
            <a:fillRect/>
          </a:stretch>
        </p:blipFill>
        <p:spPr>
          <a:xfrm>
            <a:off x="4567083" y="2142903"/>
            <a:ext cx="7624917" cy="4357096"/>
          </a:xfrm>
          <a:prstGeom prst="rect">
            <a:avLst/>
          </a:prstGeom>
        </p:spPr>
      </p:pic>
      <p:pic>
        <p:nvPicPr>
          <p:cNvPr id="8" name="Picture 2" descr="Microsoft Logo transparent PNG - StickPNG">
            <a:extLst>
              <a:ext uri="{FF2B5EF4-FFF2-40B4-BE49-F238E27FC236}">
                <a16:creationId xmlns:a16="http://schemas.microsoft.com/office/drawing/2014/main" id="{3B3260FB-E20E-1406-67DC-7F91405232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8255" b="38867"/>
          <a:stretch/>
        </p:blipFill>
        <p:spPr bwMode="auto">
          <a:xfrm>
            <a:off x="60858" y="6532302"/>
            <a:ext cx="1141977" cy="26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96088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Placeholder 40" descr="Spiral staircase">
            <a:extLst>
              <a:ext uri="{FF2B5EF4-FFF2-40B4-BE49-F238E27FC236}">
                <a16:creationId xmlns:a16="http://schemas.microsoft.com/office/drawing/2014/main" id="{CA7AA561-D43A-44FB-9797-ADF1120FE134}"/>
              </a:ext>
            </a:extLst>
          </p:cNvPr>
          <p:cNvPicPr>
            <a:picLocks noGrp="1" noChangeAspect="1"/>
          </p:cNvPicPr>
          <p:nvPr>
            <p:ph type="pic" sz="quarter" idx="13"/>
          </p:nvPr>
        </p:nvPicPr>
        <p:blipFill rotWithShape="1">
          <a:blip r:embed="rId2"/>
          <a:srcRect t="27656" r="-1" b="4657"/>
          <a:stretch/>
        </p:blipFill>
        <p:spPr>
          <a:xfrm>
            <a:off x="3681047" y="10"/>
            <a:ext cx="8510952" cy="6857990"/>
          </a:xfrm>
          <a:noFill/>
        </p:spPr>
      </p:pic>
      <p:sp>
        <p:nvSpPr>
          <p:cNvPr id="47" name="Title 46">
            <a:extLst>
              <a:ext uri="{FF2B5EF4-FFF2-40B4-BE49-F238E27FC236}">
                <a16:creationId xmlns:a16="http://schemas.microsoft.com/office/drawing/2014/main" id="{167D37B9-A301-4761-8990-91AFC6B1E3CE}"/>
              </a:ext>
            </a:extLst>
          </p:cNvPr>
          <p:cNvSpPr>
            <a:spLocks noGrp="1"/>
          </p:cNvSpPr>
          <p:nvPr>
            <p:ph type="ctrTitle"/>
          </p:nvPr>
        </p:nvSpPr>
        <p:spPr>
          <a:xfrm>
            <a:off x="693683" y="879635"/>
            <a:ext cx="6192892" cy="1198179"/>
          </a:xfrm>
        </p:spPr>
        <p:txBody>
          <a:bodyPr wrap="square" anchor="ctr">
            <a:normAutofit/>
          </a:bodyPr>
          <a:lstStyle/>
          <a:p>
            <a:r>
              <a:rPr lang="en-US" dirty="0"/>
              <a:t>Conclusions</a:t>
            </a:r>
          </a:p>
        </p:txBody>
      </p:sp>
      <p:sp>
        <p:nvSpPr>
          <p:cNvPr id="3" name="Text Placeholder 2">
            <a:extLst>
              <a:ext uri="{FF2B5EF4-FFF2-40B4-BE49-F238E27FC236}">
                <a16:creationId xmlns:a16="http://schemas.microsoft.com/office/drawing/2014/main" id="{EFB90AB4-D228-4548-B072-726498212362}"/>
              </a:ext>
            </a:extLst>
          </p:cNvPr>
          <p:cNvSpPr>
            <a:spLocks noGrp="1"/>
          </p:cNvSpPr>
          <p:nvPr>
            <p:ph type="subTitle" idx="1"/>
          </p:nvPr>
        </p:nvSpPr>
        <p:spPr>
          <a:xfrm>
            <a:off x="916016" y="2551819"/>
            <a:ext cx="2952599" cy="3539265"/>
          </a:xfrm>
        </p:spPr>
        <p:txBody>
          <a:bodyPr>
            <a:normAutofit/>
          </a:bodyPr>
          <a:lstStyle/>
          <a:p>
            <a:pPr marL="342900" indent="-342900">
              <a:buFont typeface="Arial" panose="020B0604020202020204" pitchFamily="34" charset="0"/>
              <a:buChar char="•"/>
            </a:pPr>
            <a:r>
              <a:rPr lang="en-US" dirty="0"/>
              <a:t>Produce movies that are comedy, drama, action or adventure films.</a:t>
            </a:r>
          </a:p>
          <a:p>
            <a:pPr marL="342900" indent="-342900">
              <a:buFont typeface="Arial" panose="020B0604020202020204" pitchFamily="34" charset="0"/>
              <a:buChar char="•"/>
            </a:pPr>
            <a:r>
              <a:rPr lang="en-US" dirty="0"/>
              <a:t>Make movies 130 to 170 minutes long.</a:t>
            </a:r>
          </a:p>
          <a:p>
            <a:pPr marL="342900" indent="-342900">
              <a:buFont typeface="Arial" panose="020B0604020202020204" pitchFamily="34" charset="0"/>
              <a:buChar char="•"/>
            </a:pPr>
            <a:r>
              <a:rPr lang="en-US" dirty="0"/>
              <a:t>Release movies in May, June, July or December.</a:t>
            </a:r>
          </a:p>
        </p:txBody>
      </p:sp>
      <p:sp>
        <p:nvSpPr>
          <p:cNvPr id="9" name="Slide Number Placeholder 8">
            <a:extLst>
              <a:ext uri="{FF2B5EF4-FFF2-40B4-BE49-F238E27FC236}">
                <a16:creationId xmlns:a16="http://schemas.microsoft.com/office/drawing/2014/main" id="{C00386A5-8AD2-1C49-821C-F0DB60EA6477}"/>
              </a:ext>
            </a:extLst>
          </p:cNvPr>
          <p:cNvSpPr>
            <a:spLocks noGrp="1"/>
          </p:cNvSpPr>
          <p:nvPr>
            <p:ph type="sldNum" sz="quarter" idx="12"/>
          </p:nvPr>
        </p:nvSpPr>
        <p:spPr>
          <a:xfrm>
            <a:off x="10271342" y="6356350"/>
            <a:ext cx="1539658" cy="365125"/>
          </a:xfrm>
        </p:spPr>
        <p:txBody>
          <a:bodyPr anchor="ctr">
            <a:normAutofit/>
          </a:bodyPr>
          <a:lstStyle/>
          <a:p>
            <a:pPr>
              <a:spcAft>
                <a:spcPts val="600"/>
              </a:spcAft>
            </a:pPr>
            <a:fld id="{294A09A9-5501-47C1-A89A-A340965A2BE2}" type="slidenum">
              <a:rPr lang="en-US" smtClean="0"/>
              <a:pPr>
                <a:spcAft>
                  <a:spcPts val="600"/>
                </a:spcAft>
              </a:pPr>
              <a:t>9</a:t>
            </a:fld>
            <a:endParaRPr lang="en-US"/>
          </a:p>
        </p:txBody>
      </p:sp>
      <p:pic>
        <p:nvPicPr>
          <p:cNvPr id="6" name="Picture 2" descr="Microsoft Logo transparent PNG - StickPNG">
            <a:extLst>
              <a:ext uri="{FF2B5EF4-FFF2-40B4-BE49-F238E27FC236}">
                <a16:creationId xmlns:a16="http://schemas.microsoft.com/office/drawing/2014/main" id="{B1D3106C-5D61-F7E6-10F8-3D7029074C0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8255" b="38867"/>
          <a:stretch/>
        </p:blipFill>
        <p:spPr bwMode="auto">
          <a:xfrm>
            <a:off x="60858" y="6532302"/>
            <a:ext cx="1141977" cy="261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3119616"/>
      </p:ext>
    </p:extLst>
  </p:cSld>
  <p:clrMapOvr>
    <a:masterClrMapping/>
  </p:clrMapOvr>
</p:sld>
</file>

<file path=ppt/theme/theme1.xml><?xml version="1.0" encoding="utf-8"?>
<a:theme xmlns:a="http://schemas.openxmlformats.org/drawingml/2006/main" name="Office Theme">
  <a:themeElements>
    <a:clrScheme name="Creative Red 1">
      <a:dk1>
        <a:srgbClr val="000000"/>
      </a:dk1>
      <a:lt1>
        <a:srgbClr val="FFFFFF"/>
      </a:lt1>
      <a:dk2>
        <a:srgbClr val="3A3A3A"/>
      </a:dk2>
      <a:lt2>
        <a:srgbClr val="E7E6E6"/>
      </a:lt2>
      <a:accent1>
        <a:srgbClr val="632423"/>
      </a:accent1>
      <a:accent2>
        <a:srgbClr val="B51200"/>
      </a:accent2>
      <a:accent3>
        <a:srgbClr val="FD1B17"/>
      </a:accent3>
      <a:accent4>
        <a:srgbClr val="F9EBE5"/>
      </a:accent4>
      <a:accent5>
        <a:srgbClr val="03C9C6"/>
      </a:accent5>
      <a:accent6>
        <a:srgbClr val="01B9D1"/>
      </a:accent6>
      <a:hlink>
        <a:srgbClr val="0563C1"/>
      </a:hlink>
      <a:folHlink>
        <a:srgbClr val="954F72"/>
      </a:folHlink>
    </a:clrScheme>
    <a:fontScheme name="Custom 76">
      <a:majorFont>
        <a:latin typeface="Bahnschrif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eative Red_Win32_AP_v3" id="{489718BF-5BA9-42DA-9832-0D6458117CDF}" vid="{B56DAA54-D084-4F49-84BA-6965B108C5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B94C50BF-B542-4C65-9576-F6A949345C4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D1B13BD-E781-417A-B53F-0EDDA23B05BE}">
  <ds:schemaRefs>
    <ds:schemaRef ds:uri="http://schemas.microsoft.com/sharepoint/v3/contenttype/forms"/>
  </ds:schemaRefs>
</ds:datastoreItem>
</file>

<file path=customXml/itemProps3.xml><?xml version="1.0" encoding="utf-8"?>
<ds:datastoreItem xmlns:ds="http://schemas.openxmlformats.org/officeDocument/2006/customXml" ds:itemID="{532BC193-1E5D-42CA-92FB-CB15BBE1F56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Creative red presentation</Template>
  <TotalTime>87</TotalTime>
  <Words>402</Words>
  <Application>Microsoft Office PowerPoint</Application>
  <PresentationFormat>Widescreen</PresentationFormat>
  <Paragraphs>63</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Bahnschrift</vt:lpstr>
      <vt:lpstr>Calibri</vt:lpstr>
      <vt:lpstr>Tw Cen MT</vt:lpstr>
      <vt:lpstr>Office Theme</vt:lpstr>
      <vt:lpstr>MICROSOFT STUDIOS FILM RECOMMENDATIONS</vt:lpstr>
      <vt:lpstr>Agenda</vt:lpstr>
      <vt:lpstr>Overview</vt:lpstr>
      <vt:lpstr>PRIMARY GOAL</vt:lpstr>
      <vt:lpstr>Data &amp; Methods</vt:lpstr>
      <vt:lpstr>Recommendation #1</vt:lpstr>
      <vt:lpstr>Recommendation #2</vt:lpstr>
      <vt:lpstr>Recommendation #3</vt:lpstr>
      <vt:lpstr>Conclusions</vt:lpstr>
      <vt:lpstr>Next Steps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STUDIOS FILM RECOMMENDATIONS</dc:title>
  <dc:creator>Gross, Kevin</dc:creator>
  <cp:lastModifiedBy>Gross, Kevin</cp:lastModifiedBy>
  <cp:revision>8</cp:revision>
  <dcterms:created xsi:type="dcterms:W3CDTF">2022-06-12T18:51:00Z</dcterms:created>
  <dcterms:modified xsi:type="dcterms:W3CDTF">2022-06-12T20:18:33Z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